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891" r:id="rId1"/>
  </p:sldMasterIdLst>
  <p:notesMasterIdLst>
    <p:notesMasterId r:id="rId28"/>
  </p:notesMasterIdLst>
  <p:handoutMasterIdLst>
    <p:handoutMasterId r:id="rId29"/>
  </p:handoutMasterIdLst>
  <p:sldIdLst>
    <p:sldId id="256" r:id="rId2"/>
    <p:sldId id="320" r:id="rId3"/>
    <p:sldId id="545" r:id="rId4"/>
    <p:sldId id="319" r:id="rId5"/>
    <p:sldId id="591" r:id="rId6"/>
    <p:sldId id="592" r:id="rId7"/>
    <p:sldId id="577" r:id="rId8"/>
    <p:sldId id="570" r:id="rId9"/>
    <p:sldId id="593" r:id="rId10"/>
    <p:sldId id="571" r:id="rId11"/>
    <p:sldId id="574" r:id="rId12"/>
    <p:sldId id="575" r:id="rId13"/>
    <p:sldId id="576" r:id="rId14"/>
    <p:sldId id="578" r:id="rId15"/>
    <p:sldId id="579" r:id="rId16"/>
    <p:sldId id="580" r:id="rId17"/>
    <p:sldId id="581" r:id="rId18"/>
    <p:sldId id="582" r:id="rId19"/>
    <p:sldId id="585" r:id="rId20"/>
    <p:sldId id="583" r:id="rId21"/>
    <p:sldId id="594" r:id="rId22"/>
    <p:sldId id="595" r:id="rId23"/>
    <p:sldId id="586" r:id="rId24"/>
    <p:sldId id="587" r:id="rId25"/>
    <p:sldId id="590" r:id="rId26"/>
    <p:sldId id="369" r:id="rId27"/>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Open Sans" panose="020B0606030504020204" pitchFamily="34" charset="0"/>
      <p:regular r:id="rId34"/>
      <p:bold r:id="rId35"/>
      <p:italic r:id="rId36"/>
      <p:boldItalic r:id="rId37"/>
    </p:embeddedFont>
    <p:embeddedFont>
      <p:font typeface="Segoe UI" panose="020B0502040204020203" pitchFamily="34" charset="0"/>
      <p:regular r:id="rId38"/>
      <p:bold r:id="rId39"/>
      <p:italic r:id="rId40"/>
      <p:boldItalic r:id="rId41"/>
    </p:embeddedFont>
    <p:embeddedFont>
      <p:font typeface="Trebuchet MS" panose="020B0603020202020204" pitchFamily="34" charset="0"/>
      <p:regular r:id="rId42"/>
      <p:bold r:id="rId43"/>
      <p:italic r:id="rId44"/>
      <p:boldItalic r:id="rId45"/>
    </p:embeddedFont>
  </p:embeddedFontLst>
  <p:defaultTextStyle>
    <a:defPPr>
      <a:defRPr lang="de-DE"/>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nöfel,Anja" initials="K" lastIdx="10" clrIdx="0">
    <p:extLst>
      <p:ext uri="{19B8F6BF-5375-455C-9EA6-DF929625EA0E}">
        <p15:presenceInfo xmlns:p15="http://schemas.microsoft.com/office/powerpoint/2012/main" userId="S-1-5-21-1982228756-150042506-1537001085-188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C356"/>
    <a:srgbClr val="FF5050"/>
    <a:srgbClr val="E8A433"/>
    <a:srgbClr val="00B050"/>
    <a:srgbClr val="0069B4"/>
    <a:srgbClr val="CD1719"/>
    <a:srgbClr val="DE2526"/>
    <a:srgbClr val="951B81"/>
    <a:srgbClr val="59358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87688" autoAdjust="0"/>
  </p:normalViewPr>
  <p:slideViewPr>
    <p:cSldViewPr snapToGrid="0" snapToObjects="1">
      <p:cViewPr varScale="1">
        <p:scale>
          <a:sx n="75" d="100"/>
          <a:sy n="75" d="100"/>
        </p:scale>
        <p:origin x="936" y="58"/>
      </p:cViewPr>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handoutMaster" Target="handoutMasters/handout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AC6211-610F-44E5-BF19-D3CDF6EDD281}" type="datetimeFigureOut">
              <a:rPr lang="de-DE" smtClean="0"/>
              <a:t>09.06.2025</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D61AA8-FB04-42D1-9939-D1A1356F8086}" type="slidenum">
              <a:rPr lang="de-DE" smtClean="0"/>
              <a:t>‹#›</a:t>
            </a:fld>
            <a:endParaRPr lang="de-DE"/>
          </a:p>
        </p:txBody>
      </p:sp>
    </p:spTree>
    <p:extLst>
      <p:ext uri="{BB962C8B-B14F-4D97-AF65-F5344CB8AC3E}">
        <p14:creationId xmlns:p14="http://schemas.microsoft.com/office/powerpoint/2010/main" val="11431560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7435D3-23A6-45D3-8DFA-7317DC1E7A64}" type="datetimeFigureOut">
              <a:rPr lang="de-DE" smtClean="0"/>
              <a:t>09.06.2025</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69AC09-DF60-43F4-96BF-67D4D9A74094}" type="slidenum">
              <a:rPr lang="de-DE" smtClean="0"/>
              <a:t>‹#›</a:t>
            </a:fld>
            <a:endParaRPr lang="de-DE"/>
          </a:p>
        </p:txBody>
      </p:sp>
    </p:spTree>
    <p:extLst>
      <p:ext uri="{BB962C8B-B14F-4D97-AF65-F5344CB8AC3E}">
        <p14:creationId xmlns:p14="http://schemas.microsoft.com/office/powerpoint/2010/main" val="38331825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Important</a:t>
            </a:r>
            <a:r>
              <a:rPr lang="de-DE" dirty="0"/>
              <a:t> </a:t>
            </a:r>
            <a:r>
              <a:rPr lang="de-DE" dirty="0" err="1"/>
              <a:t>concepts</a:t>
            </a:r>
            <a:endParaRPr lang="de-DE" dirty="0"/>
          </a:p>
          <a:p>
            <a:endParaRPr lang="de-DE" dirty="0"/>
          </a:p>
          <a:p>
            <a:pPr marL="171450" indent="-171450">
              <a:buFontTx/>
              <a:buChar char="-"/>
            </a:pPr>
            <a:r>
              <a:rPr lang="de-DE" dirty="0"/>
              <a:t>Agent (a </a:t>
            </a:r>
            <a:r>
              <a:rPr lang="de-DE" dirty="0" err="1"/>
              <a:t>bit</a:t>
            </a:r>
            <a:r>
              <a:rPr lang="de-DE" dirty="0"/>
              <a:t> of </a:t>
            </a:r>
            <a:r>
              <a:rPr lang="de-DE" dirty="0" err="1"/>
              <a:t>history</a:t>
            </a:r>
            <a:r>
              <a:rPr lang="de-DE" dirty="0"/>
              <a:t>)</a:t>
            </a:r>
          </a:p>
          <a:p>
            <a:pPr marL="171450" indent="-171450">
              <a:buFontTx/>
              <a:buChar char="-"/>
            </a:pPr>
            <a:r>
              <a:rPr lang="de-DE" dirty="0"/>
              <a:t>LLM </a:t>
            </a:r>
            <a:r>
              <a:rPr lang="de-DE" dirty="0" err="1"/>
              <a:t>Agents</a:t>
            </a:r>
            <a:endParaRPr lang="de-DE" dirty="0"/>
          </a:p>
          <a:p>
            <a:pPr marL="171450" indent="-171450">
              <a:buFontTx/>
              <a:buChar char="-"/>
            </a:pPr>
            <a:r>
              <a:rPr lang="de-DE" dirty="0"/>
              <a:t>Tools</a:t>
            </a:r>
          </a:p>
          <a:p>
            <a:pPr marL="171450" indent="-171450">
              <a:buFontTx/>
              <a:buChar char="-"/>
            </a:pPr>
            <a:r>
              <a:rPr lang="de-DE" dirty="0"/>
              <a:t>Workflows</a:t>
            </a:r>
          </a:p>
          <a:p>
            <a:pPr marL="171450" indent="-171450">
              <a:buFontTx/>
              <a:buChar char="-"/>
            </a:pPr>
            <a:r>
              <a:rPr lang="de-DE" dirty="0"/>
              <a:t>Memory</a:t>
            </a:r>
          </a:p>
          <a:p>
            <a:pPr marL="171450" indent="-171450">
              <a:buFontTx/>
              <a:buChar char="-"/>
            </a:pPr>
            <a:r>
              <a:rPr lang="de-DE" dirty="0" err="1"/>
              <a:t>Reflection</a:t>
            </a:r>
            <a:endParaRPr lang="de-DE" dirty="0"/>
          </a:p>
          <a:p>
            <a:pPr marL="171450" indent="-171450">
              <a:buFontTx/>
              <a:buChar char="-"/>
            </a:pPr>
            <a:r>
              <a:rPr lang="de-DE" dirty="0"/>
              <a:t>Multi-Agent </a:t>
            </a:r>
            <a:r>
              <a:rPr lang="de-DE" dirty="0" err="1"/>
              <a:t>Architectures</a:t>
            </a:r>
            <a:endParaRPr lang="de-DE" dirty="0"/>
          </a:p>
          <a:p>
            <a:pPr marL="171450" indent="-171450">
              <a:buFontTx/>
              <a:buChar char="-"/>
            </a:pPr>
            <a:endParaRPr lang="de-DE" dirty="0"/>
          </a:p>
          <a:p>
            <a:pPr marL="171450" indent="-171450">
              <a:buFontTx/>
              <a:buChar char="-"/>
            </a:pPr>
            <a:r>
              <a:rPr lang="de-DE" dirty="0"/>
              <a:t>Agent-</a:t>
            </a:r>
            <a:r>
              <a:rPr lang="de-DE" dirty="0" err="1"/>
              <a:t>based</a:t>
            </a:r>
            <a:r>
              <a:rPr lang="de-DE" dirty="0"/>
              <a:t> </a:t>
            </a:r>
            <a:r>
              <a:rPr lang="de-DE" dirty="0" err="1"/>
              <a:t>modelling</a:t>
            </a:r>
            <a:r>
              <a:rPr lang="de-DE" dirty="0"/>
              <a:t>: https://www.nature.com/articles/s41598-023-35536-3 </a:t>
            </a:r>
          </a:p>
          <a:p>
            <a:pPr marL="171450" indent="-171450">
              <a:buFontTx/>
              <a:buChar char="-"/>
            </a:pPr>
            <a:r>
              <a:rPr lang="de-DE" dirty="0"/>
              <a:t>https://www.ncbi.nlm.nih.gov/books/NBK305917/ </a:t>
            </a:r>
          </a:p>
          <a:p>
            <a:pPr marL="0" indent="0">
              <a:buFontTx/>
              <a:buNone/>
            </a:pPr>
            <a:endParaRPr lang="en-DE" dirty="0"/>
          </a:p>
        </p:txBody>
      </p:sp>
      <p:sp>
        <p:nvSpPr>
          <p:cNvPr id="4" name="Slide Number Placeholder 3"/>
          <p:cNvSpPr>
            <a:spLocks noGrp="1"/>
          </p:cNvSpPr>
          <p:nvPr>
            <p:ph type="sldNum" sz="quarter" idx="5"/>
          </p:nvPr>
        </p:nvSpPr>
        <p:spPr/>
        <p:txBody>
          <a:bodyPr/>
          <a:lstStyle/>
          <a:p>
            <a:fld id="{2969AC09-DF60-43F4-96BF-67D4D9A74094}" type="slidenum">
              <a:rPr lang="de-DE" smtClean="0"/>
              <a:t>1</a:t>
            </a:fld>
            <a:endParaRPr lang="de-DE"/>
          </a:p>
        </p:txBody>
      </p:sp>
    </p:spTree>
    <p:extLst>
      <p:ext uri="{BB962C8B-B14F-4D97-AF65-F5344CB8AC3E}">
        <p14:creationId xmlns:p14="http://schemas.microsoft.com/office/powerpoint/2010/main" val="3622385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969AC09-DF60-43F4-96BF-67D4D9A74094}" type="slidenum">
              <a:rPr lang="de-DE" smtClean="0"/>
              <a:t>13</a:t>
            </a:fld>
            <a:endParaRPr lang="de-DE"/>
          </a:p>
        </p:txBody>
      </p:sp>
    </p:spTree>
    <p:extLst>
      <p:ext uri="{BB962C8B-B14F-4D97-AF65-F5344CB8AC3E}">
        <p14:creationId xmlns:p14="http://schemas.microsoft.com/office/powerpoint/2010/main" val="1204717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969AC09-DF60-43F4-96BF-67D4D9A74094}" type="slidenum">
              <a:rPr lang="de-DE" smtClean="0"/>
              <a:t>15</a:t>
            </a:fld>
            <a:endParaRPr lang="de-DE"/>
          </a:p>
        </p:txBody>
      </p:sp>
    </p:spTree>
    <p:extLst>
      <p:ext uri="{BB962C8B-B14F-4D97-AF65-F5344CB8AC3E}">
        <p14:creationId xmlns:p14="http://schemas.microsoft.com/office/powerpoint/2010/main" val="1076432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969AC09-DF60-43F4-96BF-67D4D9A74094}" type="slidenum">
              <a:rPr lang="de-DE" smtClean="0"/>
              <a:t>16</a:t>
            </a:fld>
            <a:endParaRPr lang="de-DE"/>
          </a:p>
        </p:txBody>
      </p:sp>
    </p:spTree>
    <p:extLst>
      <p:ext uri="{BB962C8B-B14F-4D97-AF65-F5344CB8AC3E}">
        <p14:creationId xmlns:p14="http://schemas.microsoft.com/office/powerpoint/2010/main" val="3157334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969AC09-DF60-43F4-96BF-67D4D9A74094}" type="slidenum">
              <a:rPr lang="de-DE" smtClean="0"/>
              <a:t>17</a:t>
            </a:fld>
            <a:endParaRPr lang="de-DE"/>
          </a:p>
        </p:txBody>
      </p:sp>
    </p:spTree>
    <p:extLst>
      <p:ext uri="{BB962C8B-B14F-4D97-AF65-F5344CB8AC3E}">
        <p14:creationId xmlns:p14="http://schemas.microsoft.com/office/powerpoint/2010/main" val="707040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969AC09-DF60-43F4-96BF-67D4D9A74094}" type="slidenum">
              <a:rPr lang="de-DE" smtClean="0"/>
              <a:t>18</a:t>
            </a:fld>
            <a:endParaRPr lang="de-DE"/>
          </a:p>
        </p:txBody>
      </p:sp>
    </p:spTree>
    <p:extLst>
      <p:ext uri="{BB962C8B-B14F-4D97-AF65-F5344CB8AC3E}">
        <p14:creationId xmlns:p14="http://schemas.microsoft.com/office/powerpoint/2010/main" val="1987829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969AC09-DF60-43F4-96BF-67D4D9A74094}" type="slidenum">
              <a:rPr lang="de-DE" smtClean="0"/>
              <a:t>19</a:t>
            </a:fld>
            <a:endParaRPr lang="de-DE"/>
          </a:p>
        </p:txBody>
      </p:sp>
    </p:spTree>
    <p:extLst>
      <p:ext uri="{BB962C8B-B14F-4D97-AF65-F5344CB8AC3E}">
        <p14:creationId xmlns:p14="http://schemas.microsoft.com/office/powerpoint/2010/main" val="622800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It</a:t>
            </a:r>
            <a:r>
              <a:rPr lang="de-DE" dirty="0"/>
              <a:t> </a:t>
            </a:r>
            <a:r>
              <a:rPr lang="de-DE" dirty="0" err="1"/>
              <a:t>is</a:t>
            </a:r>
            <a:r>
              <a:rPr lang="de-DE" dirty="0"/>
              <a:t> </a:t>
            </a:r>
            <a:r>
              <a:rPr lang="de-DE" dirty="0" err="1"/>
              <a:t>less</a:t>
            </a:r>
            <a:r>
              <a:rPr lang="de-DE" dirty="0"/>
              <a:t> </a:t>
            </a:r>
            <a:r>
              <a:rPr lang="de-DE" dirty="0" err="1"/>
              <a:t>architecture</a:t>
            </a:r>
            <a:r>
              <a:rPr lang="de-DE" dirty="0"/>
              <a:t> in </a:t>
            </a:r>
            <a:r>
              <a:rPr lang="de-DE" dirty="0" err="1"/>
              <a:t>the</a:t>
            </a:r>
            <a:r>
              <a:rPr lang="de-DE" dirty="0"/>
              <a:t> </a:t>
            </a:r>
            <a:r>
              <a:rPr lang="de-DE" dirty="0" err="1"/>
              <a:t>classical</a:t>
            </a:r>
            <a:r>
              <a:rPr lang="de-DE" dirty="0"/>
              <a:t> sense, but </a:t>
            </a:r>
            <a:r>
              <a:rPr lang="de-DE" dirty="0" err="1"/>
              <a:t>rather</a:t>
            </a:r>
            <a:r>
              <a:rPr lang="de-DE" dirty="0"/>
              <a:t> </a:t>
            </a:r>
            <a:r>
              <a:rPr lang="de-DE" dirty="0" err="1"/>
              <a:t>key</a:t>
            </a:r>
            <a:r>
              <a:rPr lang="de-DE" dirty="0"/>
              <a:t> </a:t>
            </a:r>
            <a:r>
              <a:rPr lang="de-DE" dirty="0" err="1"/>
              <a:t>components</a:t>
            </a:r>
            <a:r>
              <a:rPr lang="de-DE" dirty="0"/>
              <a:t> of </a:t>
            </a:r>
            <a:r>
              <a:rPr lang="de-DE" dirty="0" err="1"/>
              <a:t>the</a:t>
            </a:r>
            <a:r>
              <a:rPr lang="de-DE" dirty="0"/>
              <a:t> </a:t>
            </a:r>
            <a:r>
              <a:rPr lang="de-DE" dirty="0" err="1"/>
              <a:t>overall</a:t>
            </a:r>
            <a:r>
              <a:rPr lang="de-DE" dirty="0"/>
              <a:t> </a:t>
            </a:r>
            <a:r>
              <a:rPr lang="de-DE" dirty="0" err="1"/>
              <a:t>workflow</a:t>
            </a:r>
            <a:endParaRPr lang="de-DE" dirty="0"/>
          </a:p>
          <a:p>
            <a:endParaRPr lang="en-DE" dirty="0"/>
          </a:p>
        </p:txBody>
      </p:sp>
      <p:sp>
        <p:nvSpPr>
          <p:cNvPr id="4" name="Slide Number Placeholder 3"/>
          <p:cNvSpPr>
            <a:spLocks noGrp="1"/>
          </p:cNvSpPr>
          <p:nvPr>
            <p:ph type="sldNum" sz="quarter" idx="5"/>
          </p:nvPr>
        </p:nvSpPr>
        <p:spPr/>
        <p:txBody>
          <a:bodyPr/>
          <a:lstStyle/>
          <a:p>
            <a:fld id="{2969AC09-DF60-43F4-96BF-67D4D9A74094}" type="slidenum">
              <a:rPr lang="de-DE" smtClean="0"/>
              <a:t>20</a:t>
            </a:fld>
            <a:endParaRPr lang="de-DE"/>
          </a:p>
        </p:txBody>
      </p:sp>
    </p:spTree>
    <p:extLst>
      <p:ext uri="{BB962C8B-B14F-4D97-AF65-F5344CB8AC3E}">
        <p14:creationId xmlns:p14="http://schemas.microsoft.com/office/powerpoint/2010/main" val="1970522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effectLst/>
                <a:latin typeface="Segoe UI" panose="020B0502040204020203" pitchFamily="34" charset="0"/>
              </a:rPr>
              <a:t>results</a:t>
            </a:r>
            <a:r>
              <a:rPr lang="fr-FR" dirty="0">
                <a:effectLst/>
                <a:latin typeface="Segoe UI" panose="020B0502040204020203" pitchFamily="34" charset="0"/>
              </a:rPr>
              <a:t> = </a:t>
            </a:r>
            <a:r>
              <a:rPr lang="fr-FR" dirty="0" err="1">
                <a:effectLst/>
                <a:latin typeface="Segoe UI" panose="020B0502040204020203" pitchFamily="34" charset="0"/>
              </a:rPr>
              <a:t>collection_buildings_with_names.query</a:t>
            </a:r>
            <a:r>
              <a:rPr lang="fr-FR" dirty="0">
                <a:effectLst/>
                <a:latin typeface="Segoe UI" panose="020B0502040204020203" pitchFamily="34" charset="0"/>
              </a:rPr>
              <a:t>(</a:t>
            </a:r>
            <a:r>
              <a:rPr lang="fr-FR" dirty="0" err="1">
                <a:effectLst/>
                <a:latin typeface="Segoe UI" panose="020B0502040204020203" pitchFamily="34" charset="0"/>
              </a:rPr>
              <a:t>query_texts</a:t>
            </a:r>
            <a:r>
              <a:rPr lang="fr-FR" dirty="0">
                <a:effectLst/>
                <a:latin typeface="Segoe UI" panose="020B0502040204020203" pitchFamily="34" charset="0"/>
              </a:rPr>
              <a:t>=["</a:t>
            </a:r>
            <a:r>
              <a:rPr lang="fr-FR" dirty="0" err="1">
                <a:effectLst/>
                <a:latin typeface="Segoe UI" panose="020B0502040204020203" pitchFamily="34" charset="0"/>
              </a:rPr>
              <a:t>Hygiene</a:t>
            </a:r>
            <a:r>
              <a:rPr lang="fr-FR" dirty="0">
                <a:effectLst/>
                <a:latin typeface="Segoe UI" panose="020B0502040204020203" pitchFamily="34" charset="0"/>
              </a:rPr>
              <a:t> </a:t>
            </a:r>
            <a:r>
              <a:rPr lang="fr-FR" dirty="0" err="1">
                <a:effectLst/>
                <a:latin typeface="Segoe UI" panose="020B0502040204020203" pitchFamily="34" charset="0"/>
              </a:rPr>
              <a:t>museum</a:t>
            </a:r>
            <a:r>
              <a:rPr lang="fr-FR" dirty="0">
                <a:effectLst/>
                <a:latin typeface="Segoe UI" panose="020B0502040204020203" pitchFamily="34" charset="0"/>
              </a:rPr>
              <a:t>"], </a:t>
            </a:r>
            <a:r>
              <a:rPr lang="fr-FR" dirty="0" err="1">
                <a:effectLst/>
                <a:latin typeface="Segoe UI" panose="020B0502040204020203" pitchFamily="34" charset="0"/>
              </a:rPr>
              <a:t>n_results</a:t>
            </a:r>
            <a:r>
              <a:rPr lang="fr-FR" dirty="0">
                <a:effectLst/>
                <a:latin typeface="Segoe UI" panose="020B0502040204020203" pitchFamily="34" charset="0"/>
              </a:rPr>
              <a:t>=1)</a:t>
            </a:r>
            <a:br>
              <a:rPr lang="fr-FR" dirty="0">
                <a:effectLst/>
                <a:latin typeface="Segoe UI" panose="020B0502040204020203" pitchFamily="34" charset="0"/>
              </a:rPr>
            </a:br>
            <a:r>
              <a:rPr lang="fr-FR" dirty="0" err="1">
                <a:effectLst/>
                <a:latin typeface="Segoe UI" panose="020B0502040204020203" pitchFamily="34" charset="0"/>
              </a:rPr>
              <a:t>print</a:t>
            </a:r>
            <a:r>
              <a:rPr lang="fr-FR" dirty="0">
                <a:effectLst/>
                <a:latin typeface="Segoe UI" panose="020B0502040204020203" pitchFamily="34" charset="0"/>
              </a:rPr>
              <a:t>(</a:t>
            </a:r>
            <a:r>
              <a:rPr lang="fr-FR" dirty="0" err="1">
                <a:effectLst/>
                <a:latin typeface="Segoe UI" panose="020B0502040204020203" pitchFamily="34" charset="0"/>
              </a:rPr>
              <a:t>results.get</a:t>
            </a:r>
            <a:r>
              <a:rPr lang="fr-FR" dirty="0">
                <a:effectLst/>
                <a:latin typeface="Segoe UI" panose="020B0502040204020203" pitchFamily="34" charset="0"/>
              </a:rPr>
              <a:t>('documents')[0][0])</a:t>
            </a:r>
            <a:endParaRPr lang="en-DE" dirty="0"/>
          </a:p>
        </p:txBody>
      </p:sp>
      <p:sp>
        <p:nvSpPr>
          <p:cNvPr id="4" name="Slide Number Placeholder 3"/>
          <p:cNvSpPr>
            <a:spLocks noGrp="1"/>
          </p:cNvSpPr>
          <p:nvPr>
            <p:ph type="sldNum" sz="quarter" idx="5"/>
          </p:nvPr>
        </p:nvSpPr>
        <p:spPr/>
        <p:txBody>
          <a:bodyPr/>
          <a:lstStyle/>
          <a:p>
            <a:fld id="{2969AC09-DF60-43F4-96BF-67D4D9A74094}" type="slidenum">
              <a:rPr lang="de-DE" smtClean="0"/>
              <a:t>21</a:t>
            </a:fld>
            <a:endParaRPr lang="de-DE"/>
          </a:p>
        </p:txBody>
      </p:sp>
    </p:spTree>
    <p:extLst>
      <p:ext uri="{BB962C8B-B14F-4D97-AF65-F5344CB8AC3E}">
        <p14:creationId xmlns:p14="http://schemas.microsoft.com/office/powerpoint/2010/main" val="4289542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effectLst/>
                <a:latin typeface="Segoe UI" panose="020B0502040204020203" pitchFamily="34" charset="0"/>
              </a:rPr>
              <a:t>results</a:t>
            </a:r>
            <a:r>
              <a:rPr lang="fr-FR" dirty="0">
                <a:effectLst/>
                <a:latin typeface="Segoe UI" panose="020B0502040204020203" pitchFamily="34" charset="0"/>
              </a:rPr>
              <a:t> = </a:t>
            </a:r>
            <a:r>
              <a:rPr lang="fr-FR" dirty="0" err="1">
                <a:effectLst/>
                <a:latin typeface="Segoe UI" panose="020B0502040204020203" pitchFamily="34" charset="0"/>
              </a:rPr>
              <a:t>collection_buildings_with_names.query</a:t>
            </a:r>
            <a:r>
              <a:rPr lang="fr-FR" dirty="0">
                <a:effectLst/>
                <a:latin typeface="Segoe UI" panose="020B0502040204020203" pitchFamily="34" charset="0"/>
              </a:rPr>
              <a:t>(</a:t>
            </a:r>
            <a:r>
              <a:rPr lang="fr-FR" dirty="0" err="1">
                <a:effectLst/>
                <a:latin typeface="Segoe UI" panose="020B0502040204020203" pitchFamily="34" charset="0"/>
              </a:rPr>
              <a:t>query_texts</a:t>
            </a:r>
            <a:r>
              <a:rPr lang="fr-FR" dirty="0">
                <a:effectLst/>
                <a:latin typeface="Segoe UI" panose="020B0502040204020203" pitchFamily="34" charset="0"/>
              </a:rPr>
              <a:t>=["</a:t>
            </a:r>
            <a:r>
              <a:rPr lang="fr-FR" dirty="0" err="1">
                <a:effectLst/>
                <a:latin typeface="Segoe UI" panose="020B0502040204020203" pitchFamily="34" charset="0"/>
              </a:rPr>
              <a:t>Hygiene</a:t>
            </a:r>
            <a:r>
              <a:rPr lang="fr-FR" dirty="0">
                <a:effectLst/>
                <a:latin typeface="Segoe UI" panose="020B0502040204020203" pitchFamily="34" charset="0"/>
              </a:rPr>
              <a:t> </a:t>
            </a:r>
            <a:r>
              <a:rPr lang="fr-FR" dirty="0" err="1">
                <a:effectLst/>
                <a:latin typeface="Segoe UI" panose="020B0502040204020203" pitchFamily="34" charset="0"/>
              </a:rPr>
              <a:t>museum</a:t>
            </a:r>
            <a:r>
              <a:rPr lang="fr-FR" dirty="0">
                <a:effectLst/>
                <a:latin typeface="Segoe UI" panose="020B0502040204020203" pitchFamily="34" charset="0"/>
              </a:rPr>
              <a:t>"], </a:t>
            </a:r>
            <a:r>
              <a:rPr lang="fr-FR" dirty="0" err="1">
                <a:effectLst/>
                <a:latin typeface="Segoe UI" panose="020B0502040204020203" pitchFamily="34" charset="0"/>
              </a:rPr>
              <a:t>n_results</a:t>
            </a:r>
            <a:r>
              <a:rPr lang="fr-FR" dirty="0">
                <a:effectLst/>
                <a:latin typeface="Segoe UI" panose="020B0502040204020203" pitchFamily="34" charset="0"/>
              </a:rPr>
              <a:t>=1)</a:t>
            </a:r>
            <a:br>
              <a:rPr lang="fr-FR" dirty="0">
                <a:effectLst/>
                <a:latin typeface="Segoe UI" panose="020B0502040204020203" pitchFamily="34" charset="0"/>
              </a:rPr>
            </a:br>
            <a:r>
              <a:rPr lang="fr-FR" dirty="0" err="1">
                <a:effectLst/>
                <a:latin typeface="Segoe UI" panose="020B0502040204020203" pitchFamily="34" charset="0"/>
              </a:rPr>
              <a:t>print</a:t>
            </a:r>
            <a:r>
              <a:rPr lang="fr-FR" dirty="0">
                <a:effectLst/>
                <a:latin typeface="Segoe UI" panose="020B0502040204020203" pitchFamily="34" charset="0"/>
              </a:rPr>
              <a:t>(</a:t>
            </a:r>
            <a:r>
              <a:rPr lang="fr-FR" dirty="0" err="1">
                <a:effectLst/>
                <a:latin typeface="Segoe UI" panose="020B0502040204020203" pitchFamily="34" charset="0"/>
              </a:rPr>
              <a:t>results.get</a:t>
            </a:r>
            <a:r>
              <a:rPr lang="fr-FR" dirty="0">
                <a:effectLst/>
                <a:latin typeface="Segoe UI" panose="020B0502040204020203" pitchFamily="34" charset="0"/>
              </a:rPr>
              <a:t>('documents')[0][0])</a:t>
            </a:r>
            <a:endParaRPr lang="en-DE" dirty="0"/>
          </a:p>
        </p:txBody>
      </p:sp>
      <p:sp>
        <p:nvSpPr>
          <p:cNvPr id="4" name="Slide Number Placeholder 3"/>
          <p:cNvSpPr>
            <a:spLocks noGrp="1"/>
          </p:cNvSpPr>
          <p:nvPr>
            <p:ph type="sldNum" sz="quarter" idx="5"/>
          </p:nvPr>
        </p:nvSpPr>
        <p:spPr/>
        <p:txBody>
          <a:bodyPr/>
          <a:lstStyle/>
          <a:p>
            <a:fld id="{2969AC09-DF60-43F4-96BF-67D4D9A74094}" type="slidenum">
              <a:rPr lang="de-DE" smtClean="0"/>
              <a:t>22</a:t>
            </a:fld>
            <a:endParaRPr lang="de-DE"/>
          </a:p>
        </p:txBody>
      </p:sp>
    </p:spTree>
    <p:extLst>
      <p:ext uri="{BB962C8B-B14F-4D97-AF65-F5344CB8AC3E}">
        <p14:creationId xmlns:p14="http://schemas.microsoft.com/office/powerpoint/2010/main" val="2652147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Intuition: </a:t>
            </a:r>
            <a:r>
              <a:rPr lang="de-DE" dirty="0" err="1"/>
              <a:t>generate</a:t>
            </a:r>
            <a:r>
              <a:rPr lang="de-DE" dirty="0"/>
              <a:t> multiple </a:t>
            </a:r>
            <a:r>
              <a:rPr lang="de-DE" dirty="0" err="1"/>
              <a:t>queries</a:t>
            </a:r>
            <a:r>
              <a:rPr lang="de-DE" dirty="0"/>
              <a:t> </a:t>
            </a:r>
            <a:r>
              <a:rPr lang="de-DE" dirty="0" err="1"/>
              <a:t>to</a:t>
            </a:r>
            <a:r>
              <a:rPr lang="de-DE" dirty="0"/>
              <a:t> </a:t>
            </a:r>
            <a:r>
              <a:rPr lang="de-DE" dirty="0" err="1"/>
              <a:t>improve</a:t>
            </a:r>
            <a:r>
              <a:rPr lang="de-DE" dirty="0"/>
              <a:t> </a:t>
            </a:r>
            <a:r>
              <a:rPr lang="de-DE" dirty="0" err="1"/>
              <a:t>recall</a:t>
            </a:r>
            <a:endParaRPr lang="de-DE" dirty="0"/>
          </a:p>
          <a:p>
            <a:endParaRPr lang="en-DE" dirty="0"/>
          </a:p>
        </p:txBody>
      </p:sp>
      <p:sp>
        <p:nvSpPr>
          <p:cNvPr id="4" name="Slide Number Placeholder 3"/>
          <p:cNvSpPr>
            <a:spLocks noGrp="1"/>
          </p:cNvSpPr>
          <p:nvPr>
            <p:ph type="sldNum" sz="quarter" idx="5"/>
          </p:nvPr>
        </p:nvSpPr>
        <p:spPr/>
        <p:txBody>
          <a:bodyPr/>
          <a:lstStyle/>
          <a:p>
            <a:fld id="{2969AC09-DF60-43F4-96BF-67D4D9A74094}" type="slidenum">
              <a:rPr lang="de-DE" smtClean="0"/>
              <a:t>23</a:t>
            </a:fld>
            <a:endParaRPr lang="de-DE"/>
          </a:p>
        </p:txBody>
      </p:sp>
    </p:spTree>
    <p:extLst>
      <p:ext uri="{BB962C8B-B14F-4D97-AF65-F5344CB8AC3E}">
        <p14:creationId xmlns:p14="http://schemas.microsoft.com/office/powerpoint/2010/main" val="3974586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969AC09-DF60-43F4-96BF-67D4D9A74094}" type="slidenum">
              <a:rPr lang="de-DE" smtClean="0"/>
              <a:t>2</a:t>
            </a:fld>
            <a:endParaRPr lang="de-DE"/>
          </a:p>
        </p:txBody>
      </p:sp>
    </p:spTree>
    <p:extLst>
      <p:ext uri="{BB962C8B-B14F-4D97-AF65-F5344CB8AC3E}">
        <p14:creationId xmlns:p14="http://schemas.microsoft.com/office/powerpoint/2010/main" val="420694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969AC09-DF60-43F4-96BF-67D4D9A74094}" type="slidenum">
              <a:rPr lang="de-DE" smtClean="0"/>
              <a:t>24</a:t>
            </a:fld>
            <a:endParaRPr lang="de-DE"/>
          </a:p>
        </p:txBody>
      </p:sp>
    </p:spTree>
    <p:extLst>
      <p:ext uri="{BB962C8B-B14F-4D97-AF65-F5344CB8AC3E}">
        <p14:creationId xmlns:p14="http://schemas.microsoft.com/office/powerpoint/2010/main" val="231112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969AC09-DF60-43F4-96BF-67D4D9A74094}" type="slidenum">
              <a:rPr lang="de-DE" smtClean="0"/>
              <a:t>25</a:t>
            </a:fld>
            <a:endParaRPr lang="de-DE"/>
          </a:p>
        </p:txBody>
      </p:sp>
    </p:spTree>
    <p:extLst>
      <p:ext uri="{BB962C8B-B14F-4D97-AF65-F5344CB8AC3E}">
        <p14:creationId xmlns:p14="http://schemas.microsoft.com/office/powerpoint/2010/main" val="1644249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969AC09-DF60-43F4-96BF-67D4D9A74094}" type="slidenum">
              <a:rPr lang="de-DE" smtClean="0"/>
              <a:t>26</a:t>
            </a:fld>
            <a:endParaRPr lang="de-DE"/>
          </a:p>
        </p:txBody>
      </p:sp>
    </p:spTree>
    <p:extLst>
      <p:ext uri="{BB962C8B-B14F-4D97-AF65-F5344CB8AC3E}">
        <p14:creationId xmlns:p14="http://schemas.microsoft.com/office/powerpoint/2010/main" val="3624848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https://www.flaticon.com/free-icon/search-bar_3815525?term=result+list&amp;related_id=3815525&amp;origin=search </a:t>
            </a:r>
            <a:endParaRPr lang="en-DE" dirty="0"/>
          </a:p>
        </p:txBody>
      </p:sp>
      <p:sp>
        <p:nvSpPr>
          <p:cNvPr id="4" name="Slide Number Placeholder 3"/>
          <p:cNvSpPr>
            <a:spLocks noGrp="1"/>
          </p:cNvSpPr>
          <p:nvPr>
            <p:ph type="sldNum" sz="quarter" idx="5"/>
          </p:nvPr>
        </p:nvSpPr>
        <p:spPr/>
        <p:txBody>
          <a:bodyPr/>
          <a:lstStyle/>
          <a:p>
            <a:fld id="{2969AC09-DF60-43F4-96BF-67D4D9A74094}" type="slidenum">
              <a:rPr lang="de-DE" smtClean="0"/>
              <a:t>4</a:t>
            </a:fld>
            <a:endParaRPr lang="de-DE"/>
          </a:p>
        </p:txBody>
      </p:sp>
    </p:spTree>
    <p:extLst>
      <p:ext uri="{BB962C8B-B14F-4D97-AF65-F5344CB8AC3E}">
        <p14:creationId xmlns:p14="http://schemas.microsoft.com/office/powerpoint/2010/main" val="2496596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Chatbots are systems that can carry on extended conversations with the </a:t>
            </a:r>
            <a:r>
              <a:rPr lang="en-US" b="1" dirty="0"/>
              <a:t>goal of mimicking the unstructured conversations </a:t>
            </a:r>
            <a:r>
              <a:rPr lang="en-US" dirty="0"/>
              <a:t>or ‘chats’ characteristic of informal human-human </a:t>
            </a:r>
            <a:r>
              <a:rPr lang="fr-FR" dirty="0"/>
              <a:t>interaction.</a:t>
            </a:r>
          </a:p>
          <a:p>
            <a:pPr algn="l"/>
            <a:endParaRPr lang="fr-FR" dirty="0"/>
          </a:p>
          <a:p>
            <a:pPr algn="l"/>
            <a:r>
              <a:rPr lang="en-US" dirty="0"/>
              <a:t>Task-oriented dialogue systems converse with users </a:t>
            </a:r>
            <a:r>
              <a:rPr lang="en-US" b="1" dirty="0"/>
              <a:t>to accomplish fixed tasks </a:t>
            </a:r>
            <a:r>
              <a:rPr lang="en-US" dirty="0"/>
              <a:t>like controlling appliances or finding restaurants, relying on a data structure</a:t>
            </a:r>
          </a:p>
          <a:p>
            <a:pPr algn="l"/>
            <a:r>
              <a:rPr lang="en-US" dirty="0"/>
              <a:t>frame called the frame, which represents the knowledge a system needs to acquire from chatbot the user (like the time to set an alarm clock).</a:t>
            </a:r>
            <a:endParaRPr lang="en-DE" dirty="0"/>
          </a:p>
        </p:txBody>
      </p:sp>
      <p:sp>
        <p:nvSpPr>
          <p:cNvPr id="4" name="Slide Number Placeholder 3"/>
          <p:cNvSpPr>
            <a:spLocks noGrp="1"/>
          </p:cNvSpPr>
          <p:nvPr>
            <p:ph type="sldNum" sz="quarter" idx="5"/>
          </p:nvPr>
        </p:nvSpPr>
        <p:spPr/>
        <p:txBody>
          <a:bodyPr/>
          <a:lstStyle/>
          <a:p>
            <a:fld id="{2969AC09-DF60-43F4-96BF-67D4D9A74094}" type="slidenum">
              <a:rPr lang="de-DE" smtClean="0"/>
              <a:t>6</a:t>
            </a:fld>
            <a:endParaRPr lang="de-DE"/>
          </a:p>
        </p:txBody>
      </p:sp>
    </p:spTree>
    <p:extLst>
      <p:ext uri="{BB962C8B-B14F-4D97-AF65-F5344CB8AC3E}">
        <p14:creationId xmlns:p14="http://schemas.microsoft.com/office/powerpoint/2010/main" val="2671712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969AC09-DF60-43F4-96BF-67D4D9A74094}" type="slidenum">
              <a:rPr lang="de-DE" smtClean="0"/>
              <a:t>8</a:t>
            </a:fld>
            <a:endParaRPr lang="de-DE"/>
          </a:p>
        </p:txBody>
      </p:sp>
    </p:spTree>
    <p:extLst>
      <p:ext uri="{BB962C8B-B14F-4D97-AF65-F5344CB8AC3E}">
        <p14:creationId xmlns:p14="http://schemas.microsoft.com/office/powerpoint/2010/main" val="371087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969AC09-DF60-43F4-96BF-67D4D9A74094}" type="slidenum">
              <a:rPr lang="de-DE" smtClean="0"/>
              <a:t>9</a:t>
            </a:fld>
            <a:endParaRPr lang="de-DE"/>
          </a:p>
        </p:txBody>
      </p:sp>
    </p:spTree>
    <p:extLst>
      <p:ext uri="{BB962C8B-B14F-4D97-AF65-F5344CB8AC3E}">
        <p14:creationId xmlns:p14="http://schemas.microsoft.com/office/powerpoint/2010/main" val="2445991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969AC09-DF60-43F4-96BF-67D4D9A74094}" type="slidenum">
              <a:rPr lang="de-DE" smtClean="0"/>
              <a:t>10</a:t>
            </a:fld>
            <a:endParaRPr lang="de-DE"/>
          </a:p>
        </p:txBody>
      </p:sp>
    </p:spTree>
    <p:extLst>
      <p:ext uri="{BB962C8B-B14F-4D97-AF65-F5344CB8AC3E}">
        <p14:creationId xmlns:p14="http://schemas.microsoft.com/office/powerpoint/2010/main" val="2507966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969AC09-DF60-43F4-96BF-67D4D9A74094}" type="slidenum">
              <a:rPr lang="de-DE" smtClean="0"/>
              <a:t>11</a:t>
            </a:fld>
            <a:endParaRPr lang="de-DE"/>
          </a:p>
        </p:txBody>
      </p:sp>
    </p:spTree>
    <p:extLst>
      <p:ext uri="{BB962C8B-B14F-4D97-AF65-F5344CB8AC3E}">
        <p14:creationId xmlns:p14="http://schemas.microsoft.com/office/powerpoint/2010/main" val="3339088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2969AC09-DF60-43F4-96BF-67D4D9A74094}" type="slidenum">
              <a:rPr lang="de-DE" smtClean="0"/>
              <a:t>12</a:t>
            </a:fld>
            <a:endParaRPr lang="de-DE"/>
          </a:p>
        </p:txBody>
      </p:sp>
    </p:spTree>
    <p:extLst>
      <p:ext uri="{BB962C8B-B14F-4D97-AF65-F5344CB8AC3E}">
        <p14:creationId xmlns:p14="http://schemas.microsoft.com/office/powerpoint/2010/main" val="29216270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elfolie_TUD_weiß-blau">
    <p:spTree>
      <p:nvGrpSpPr>
        <p:cNvPr id="1" name=""/>
        <p:cNvGrpSpPr/>
        <p:nvPr/>
      </p:nvGrpSpPr>
      <p:grpSpPr>
        <a:xfrm>
          <a:off x="0" y="0"/>
          <a:ext cx="0" cy="0"/>
          <a:chOff x="0" y="0"/>
          <a:chExt cx="0" cy="0"/>
        </a:xfrm>
      </p:grpSpPr>
      <p:pic>
        <p:nvPicPr>
          <p:cNvPr id="14" name="Grafik 13"/>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10406348" y="330108"/>
            <a:ext cx="1468046" cy="544572"/>
          </a:xfrm>
          <a:prstGeom prst="rect">
            <a:avLst/>
          </a:prstGeom>
        </p:spPr>
      </p:pic>
      <p:pic>
        <p:nvPicPr>
          <p:cNvPr id="12" name="Grafik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0304" y="349751"/>
            <a:ext cx="1764000" cy="512044"/>
          </a:xfrm>
          <a:prstGeom prst="rect">
            <a:avLst/>
          </a:prstGeom>
        </p:spPr>
      </p:pic>
      <p:sp>
        <p:nvSpPr>
          <p:cNvPr id="13" name="Rechteck 12"/>
          <p:cNvSpPr/>
          <p:nvPr/>
        </p:nvSpPr>
        <p:spPr>
          <a:xfrm>
            <a:off x="0" y="1204912"/>
            <a:ext cx="12192000" cy="5653089"/>
          </a:xfrm>
          <a:prstGeom prst="rect">
            <a:avLst/>
          </a:prstGeom>
          <a:gradFill>
            <a:gsLst>
              <a:gs pos="14000">
                <a:schemeClr val="accent2"/>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8" name="Textplatzhalter 25"/>
          <p:cNvSpPr>
            <a:spLocks noGrp="1"/>
          </p:cNvSpPr>
          <p:nvPr>
            <p:ph type="body" sz="quarter" idx="10" hasCustomPrompt="1"/>
          </p:nvPr>
        </p:nvSpPr>
        <p:spPr>
          <a:xfrm>
            <a:off x="882808" y="2852116"/>
            <a:ext cx="1692959" cy="246221"/>
          </a:xfrm>
          <a:prstGeom prst="rect">
            <a:avLst/>
          </a:prstGeom>
          <a:noFill/>
          <a:ln>
            <a:noFill/>
          </a:ln>
        </p:spPr>
        <p:txBody>
          <a:bodyPr wrap="none" lIns="0">
            <a:spAutoFit/>
          </a:bodyPr>
          <a:lstStyle>
            <a:lvl1pPr>
              <a:spcBef>
                <a:spcPts val="0"/>
              </a:spcBef>
              <a:defRPr sz="1600" b="1">
                <a:solidFill>
                  <a:schemeClr val="bg1">
                    <a:alpha val="70000"/>
                  </a:schemeClr>
                </a:solidFill>
              </a:defRPr>
            </a:lvl1pPr>
          </a:lstStyle>
          <a:p>
            <a:pPr lvl="0"/>
            <a:r>
              <a:rPr lang="de-DE" dirty="0"/>
              <a:t>Vorname, Name</a:t>
            </a:r>
          </a:p>
        </p:txBody>
      </p:sp>
      <p:sp>
        <p:nvSpPr>
          <p:cNvPr id="19" name="Titel 1"/>
          <p:cNvSpPr>
            <a:spLocks noGrp="1"/>
          </p:cNvSpPr>
          <p:nvPr>
            <p:ph type="title" hasCustomPrompt="1"/>
          </p:nvPr>
        </p:nvSpPr>
        <p:spPr>
          <a:xfrm>
            <a:off x="882771" y="3835706"/>
            <a:ext cx="3881437" cy="492443"/>
          </a:xfrm>
          <a:noFill/>
          <a:ln>
            <a:noFill/>
          </a:ln>
        </p:spPr>
        <p:txBody>
          <a:bodyPr wrap="none" lIns="0">
            <a:spAutoFit/>
          </a:bodyPr>
          <a:lstStyle>
            <a:lvl1pPr>
              <a:defRPr sz="3200" b="1">
                <a:solidFill>
                  <a:schemeClr val="bg1"/>
                </a:solidFill>
              </a:defRPr>
            </a:lvl1pPr>
          </a:lstStyle>
          <a:p>
            <a:r>
              <a:rPr lang="de-DE" dirty="0"/>
              <a:t>Titelmasterformat</a:t>
            </a:r>
          </a:p>
        </p:txBody>
      </p:sp>
      <p:sp>
        <p:nvSpPr>
          <p:cNvPr id="20" name="Untertitel 2"/>
          <p:cNvSpPr>
            <a:spLocks noGrp="1"/>
          </p:cNvSpPr>
          <p:nvPr>
            <p:ph type="subTitle" idx="1" hasCustomPrompt="1"/>
          </p:nvPr>
        </p:nvSpPr>
        <p:spPr>
          <a:xfrm>
            <a:off x="882772" y="5028236"/>
            <a:ext cx="5981697" cy="246221"/>
          </a:xfrm>
          <a:prstGeom prst="rect">
            <a:avLst/>
          </a:prstGeom>
          <a:noFill/>
        </p:spPr>
        <p:txBody>
          <a:bodyPr wrap="none" lIns="0">
            <a:spAutoFit/>
          </a:bodyPr>
          <a:lstStyle>
            <a:lvl1pPr marL="0" indent="0" algn="l">
              <a:buNone/>
              <a:defRPr b="0">
                <a:solidFill>
                  <a:schemeClr val="bg1">
                    <a:alpha val="7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21" name="Textplatzhalter 25">
            <a:extLst>
              <a:ext uri="{FF2B5EF4-FFF2-40B4-BE49-F238E27FC236}">
                <a16:creationId xmlns:a16="http://schemas.microsoft.com/office/drawing/2014/main" id="{78DD96F1-BE0C-4FE4-B69F-BA85926561C9}"/>
              </a:ext>
            </a:extLst>
          </p:cNvPr>
          <p:cNvSpPr>
            <a:spLocks noGrp="1"/>
          </p:cNvSpPr>
          <p:nvPr>
            <p:ph type="body" sz="quarter" idx="11" hasCustomPrompt="1"/>
          </p:nvPr>
        </p:nvSpPr>
        <p:spPr>
          <a:xfrm>
            <a:off x="882808" y="3138045"/>
            <a:ext cx="3028966" cy="246221"/>
          </a:xfrm>
          <a:prstGeom prst="rect">
            <a:avLst/>
          </a:prstGeom>
          <a:noFill/>
          <a:ln>
            <a:noFill/>
          </a:ln>
        </p:spPr>
        <p:txBody>
          <a:bodyPr wrap="none" lIns="0">
            <a:spAutoFit/>
          </a:bodyPr>
          <a:lstStyle>
            <a:lvl1pPr>
              <a:spcBef>
                <a:spcPts val="0"/>
              </a:spcBef>
              <a:defRPr sz="1600" b="0">
                <a:solidFill>
                  <a:schemeClr val="bg1">
                    <a:alpha val="70000"/>
                  </a:schemeClr>
                </a:solidFill>
              </a:defRPr>
            </a:lvl1pPr>
          </a:lstStyle>
          <a:p>
            <a:pPr lvl="0"/>
            <a:r>
              <a:rPr lang="de-DE" dirty="0"/>
              <a:t>Struktureinheit der TU Dresden</a:t>
            </a:r>
          </a:p>
        </p:txBody>
      </p:sp>
      <p:sp>
        <p:nvSpPr>
          <p:cNvPr id="22" name="Textplatzhalter 5">
            <a:extLst>
              <a:ext uri="{FF2B5EF4-FFF2-40B4-BE49-F238E27FC236}">
                <a16:creationId xmlns:a16="http://schemas.microsoft.com/office/drawing/2014/main" id="{AB2194A4-CBE4-4A84-B1E9-D417CDD94A30}"/>
              </a:ext>
            </a:extLst>
          </p:cNvPr>
          <p:cNvSpPr>
            <a:spLocks noGrp="1"/>
          </p:cNvSpPr>
          <p:nvPr>
            <p:ph type="body" sz="quarter" idx="12" hasCustomPrompt="1"/>
          </p:nvPr>
        </p:nvSpPr>
        <p:spPr>
          <a:xfrm>
            <a:off x="882770" y="4375609"/>
            <a:ext cx="4694293" cy="492443"/>
          </a:xfrm>
          <a:prstGeom prst="rect">
            <a:avLst/>
          </a:prstGeom>
          <a:noFill/>
        </p:spPr>
        <p:txBody>
          <a:bodyPr wrap="none" lIns="0">
            <a:spAutoFit/>
          </a:bodyPr>
          <a:lstStyle>
            <a:lvl1pPr>
              <a:defRPr sz="3200" b="0">
                <a:solidFill>
                  <a:schemeClr val="bg1"/>
                </a:solidFill>
              </a:defRPr>
            </a:lvl1pPr>
            <a:lvl3pPr marL="72000" indent="0">
              <a:buNone/>
              <a:defRPr/>
            </a:lvl3pPr>
            <a:lvl4pPr marL="180000" indent="0">
              <a:buNone/>
              <a:defRPr/>
            </a:lvl4pPr>
          </a:lstStyle>
          <a:p>
            <a:pPr lvl="0"/>
            <a:r>
              <a:rPr lang="de-DE" dirty="0"/>
              <a:t>durch Kicken bearbeiten</a:t>
            </a:r>
          </a:p>
        </p:txBody>
      </p:sp>
      <p:sp>
        <p:nvSpPr>
          <p:cNvPr id="23" name="Textplatzhalter 7">
            <a:extLst>
              <a:ext uri="{FF2B5EF4-FFF2-40B4-BE49-F238E27FC236}">
                <a16:creationId xmlns:a16="http://schemas.microsoft.com/office/drawing/2014/main" id="{F1D71DE1-F9B2-4550-A173-A1C0CE63C085}"/>
              </a:ext>
            </a:extLst>
          </p:cNvPr>
          <p:cNvSpPr>
            <a:spLocks noGrp="1"/>
          </p:cNvSpPr>
          <p:nvPr>
            <p:ph type="body" sz="quarter" idx="13" hasCustomPrompt="1"/>
          </p:nvPr>
        </p:nvSpPr>
        <p:spPr>
          <a:xfrm>
            <a:off x="882808" y="5312641"/>
            <a:ext cx="4602029" cy="246221"/>
          </a:xfrm>
          <a:prstGeom prst="rect">
            <a:avLst/>
          </a:prstGeom>
          <a:noFill/>
        </p:spPr>
        <p:txBody>
          <a:bodyPr wrap="none" lIns="0">
            <a:spAutoFit/>
          </a:bodyPr>
          <a:lstStyle>
            <a:lvl1pPr>
              <a:defRPr b="0">
                <a:solidFill>
                  <a:schemeClr val="bg1">
                    <a:alpha val="70000"/>
                  </a:schemeClr>
                </a:solidFill>
              </a:defRPr>
            </a:lvl1pPr>
          </a:lstStyle>
          <a:p>
            <a:pPr lvl="0"/>
            <a:r>
              <a:rPr lang="de-DE" dirty="0"/>
              <a:t>Ort oder Anlass des Vortrags // 18. Februar 2022</a:t>
            </a:r>
          </a:p>
        </p:txBody>
      </p:sp>
    </p:spTree>
    <p:extLst>
      <p:ext uri="{BB962C8B-B14F-4D97-AF65-F5344CB8AC3E}">
        <p14:creationId xmlns:p14="http://schemas.microsoft.com/office/powerpoint/2010/main" val="1330912023"/>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4_Titelfolie_TUD_weiß-blau">
    <p:spTree>
      <p:nvGrpSpPr>
        <p:cNvPr id="1" name=""/>
        <p:cNvGrpSpPr/>
        <p:nvPr/>
      </p:nvGrpSpPr>
      <p:grpSpPr>
        <a:xfrm>
          <a:off x="0" y="0"/>
          <a:ext cx="0" cy="0"/>
          <a:chOff x="0" y="0"/>
          <a:chExt cx="0" cy="0"/>
        </a:xfrm>
      </p:grpSpPr>
      <p:sp>
        <p:nvSpPr>
          <p:cNvPr id="13" name="Rechteck 12"/>
          <p:cNvSpPr/>
          <p:nvPr/>
        </p:nvSpPr>
        <p:spPr>
          <a:xfrm>
            <a:off x="0" y="1204912"/>
            <a:ext cx="12192000" cy="5653089"/>
          </a:xfrm>
          <a:prstGeom prst="rect">
            <a:avLst/>
          </a:prstGeom>
          <a:gradFill>
            <a:gsLst>
              <a:gs pos="14000">
                <a:srgbClr val="DE2526"/>
              </a:gs>
              <a:gs pos="100000">
                <a:srgbClr val="CD1719"/>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2" name="Textplatzhalter 25"/>
          <p:cNvSpPr>
            <a:spLocks noGrp="1"/>
          </p:cNvSpPr>
          <p:nvPr>
            <p:ph type="body" sz="quarter" idx="10" hasCustomPrompt="1"/>
          </p:nvPr>
        </p:nvSpPr>
        <p:spPr>
          <a:xfrm>
            <a:off x="882808" y="2852116"/>
            <a:ext cx="1802014" cy="246221"/>
          </a:xfrm>
          <a:prstGeom prst="rect">
            <a:avLst/>
          </a:prstGeom>
          <a:solidFill>
            <a:schemeClr val="bg1">
              <a:alpha val="90000"/>
            </a:schemeClr>
          </a:solidFill>
          <a:ln>
            <a:noFill/>
          </a:ln>
        </p:spPr>
        <p:txBody>
          <a:bodyPr wrap="none" lIns="72000" tIns="0" rIns="36000" bIns="0">
            <a:spAutoFit/>
          </a:bodyPr>
          <a:lstStyle>
            <a:lvl1pPr>
              <a:spcBef>
                <a:spcPts val="0"/>
              </a:spcBef>
              <a:defRPr sz="1600" b="1">
                <a:solidFill>
                  <a:schemeClr val="accent1"/>
                </a:solidFill>
              </a:defRPr>
            </a:lvl1pPr>
          </a:lstStyle>
          <a:p>
            <a:pPr lvl="0"/>
            <a:r>
              <a:rPr lang="de-DE" dirty="0"/>
              <a:t>Vorname, Name</a:t>
            </a:r>
          </a:p>
        </p:txBody>
      </p:sp>
      <p:sp>
        <p:nvSpPr>
          <p:cNvPr id="14" name="Titel 1"/>
          <p:cNvSpPr>
            <a:spLocks noGrp="1"/>
          </p:cNvSpPr>
          <p:nvPr>
            <p:ph type="title" hasCustomPrompt="1"/>
          </p:nvPr>
        </p:nvSpPr>
        <p:spPr>
          <a:xfrm>
            <a:off x="882771" y="3835706"/>
            <a:ext cx="3941317" cy="492443"/>
          </a:xfrm>
          <a:solidFill>
            <a:schemeClr val="bg1">
              <a:alpha val="90000"/>
            </a:schemeClr>
          </a:solidFill>
          <a:ln>
            <a:noFill/>
          </a:ln>
        </p:spPr>
        <p:txBody>
          <a:bodyPr wrap="none" lIns="72000" tIns="0" rIns="36000" bIns="0">
            <a:spAutoFit/>
          </a:bodyPr>
          <a:lstStyle>
            <a:lvl1pPr>
              <a:defRPr sz="3200" b="1">
                <a:solidFill>
                  <a:schemeClr val="accent1"/>
                </a:solidFill>
              </a:defRPr>
            </a:lvl1pPr>
          </a:lstStyle>
          <a:p>
            <a:r>
              <a:rPr lang="de-DE" dirty="0"/>
              <a:t>Titelmasterformat</a:t>
            </a:r>
          </a:p>
        </p:txBody>
      </p:sp>
      <p:sp>
        <p:nvSpPr>
          <p:cNvPr id="15" name="Untertitel 2"/>
          <p:cNvSpPr>
            <a:spLocks noGrp="1"/>
          </p:cNvSpPr>
          <p:nvPr>
            <p:ph type="subTitle" idx="1" hasCustomPrompt="1"/>
          </p:nvPr>
        </p:nvSpPr>
        <p:spPr>
          <a:xfrm>
            <a:off x="882772" y="5028236"/>
            <a:ext cx="6090752" cy="246221"/>
          </a:xfrm>
          <a:prstGeom prst="rect">
            <a:avLst/>
          </a:prstGeom>
          <a:solidFill>
            <a:schemeClr val="bg1">
              <a:alpha val="90000"/>
            </a:schemeClr>
          </a:solidFill>
        </p:spPr>
        <p:txBody>
          <a:bodyPr wrap="none" lIns="72000" tIns="0" rIns="36000" bIns="0">
            <a:spAutoFit/>
          </a:bodyPr>
          <a:lstStyle>
            <a:lvl1pPr marL="0" indent="0" algn="l">
              <a:buNone/>
              <a:defRPr b="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6" name="Textplatzhalter 25">
            <a:extLst>
              <a:ext uri="{FF2B5EF4-FFF2-40B4-BE49-F238E27FC236}">
                <a16:creationId xmlns:a16="http://schemas.microsoft.com/office/drawing/2014/main" id="{78DD96F1-BE0C-4FE4-B69F-BA85926561C9}"/>
              </a:ext>
            </a:extLst>
          </p:cNvPr>
          <p:cNvSpPr>
            <a:spLocks noGrp="1"/>
          </p:cNvSpPr>
          <p:nvPr>
            <p:ph type="body" sz="quarter" idx="11" hasCustomPrompt="1"/>
          </p:nvPr>
        </p:nvSpPr>
        <p:spPr>
          <a:xfrm>
            <a:off x="882808" y="3138045"/>
            <a:ext cx="3138020" cy="246221"/>
          </a:xfrm>
          <a:prstGeom prst="rect">
            <a:avLst/>
          </a:prstGeom>
          <a:solidFill>
            <a:schemeClr val="bg1">
              <a:alpha val="90000"/>
            </a:schemeClr>
          </a:solidFill>
          <a:ln>
            <a:noFill/>
          </a:ln>
        </p:spPr>
        <p:txBody>
          <a:bodyPr wrap="none" lIns="72000" tIns="0" rIns="36000" bIns="0">
            <a:spAutoFit/>
          </a:bodyPr>
          <a:lstStyle>
            <a:lvl1pPr>
              <a:spcBef>
                <a:spcPts val="0"/>
              </a:spcBef>
              <a:defRPr sz="1600" b="0">
                <a:solidFill>
                  <a:schemeClr val="accent1"/>
                </a:solidFill>
              </a:defRPr>
            </a:lvl1pPr>
          </a:lstStyle>
          <a:p>
            <a:pPr lvl="0"/>
            <a:r>
              <a:rPr lang="de-DE" dirty="0"/>
              <a:t>Struktureinheit der TU Dresden</a:t>
            </a:r>
          </a:p>
        </p:txBody>
      </p:sp>
      <p:sp>
        <p:nvSpPr>
          <p:cNvPr id="17" name="Textplatzhalter 5">
            <a:extLst>
              <a:ext uri="{FF2B5EF4-FFF2-40B4-BE49-F238E27FC236}">
                <a16:creationId xmlns:a16="http://schemas.microsoft.com/office/drawing/2014/main" id="{AB2194A4-CBE4-4A84-B1E9-D417CDD94A30}"/>
              </a:ext>
            </a:extLst>
          </p:cNvPr>
          <p:cNvSpPr>
            <a:spLocks noGrp="1"/>
          </p:cNvSpPr>
          <p:nvPr>
            <p:ph type="body" sz="quarter" idx="12" hasCustomPrompt="1"/>
          </p:nvPr>
        </p:nvSpPr>
        <p:spPr>
          <a:xfrm>
            <a:off x="882770" y="4375609"/>
            <a:ext cx="4803348" cy="492443"/>
          </a:xfrm>
          <a:prstGeom prst="rect">
            <a:avLst/>
          </a:prstGeom>
          <a:solidFill>
            <a:schemeClr val="bg1">
              <a:alpha val="90000"/>
            </a:schemeClr>
          </a:solidFill>
        </p:spPr>
        <p:txBody>
          <a:bodyPr wrap="none" lIns="72000" tIns="0" rIns="36000" bIns="0">
            <a:spAutoFit/>
          </a:bodyPr>
          <a:lstStyle>
            <a:lvl1pPr>
              <a:defRPr sz="3200" b="0">
                <a:solidFill>
                  <a:schemeClr val="accent1"/>
                </a:solidFill>
              </a:defRPr>
            </a:lvl1pPr>
            <a:lvl3pPr marL="72000" indent="0">
              <a:buNone/>
              <a:defRPr/>
            </a:lvl3pPr>
            <a:lvl4pPr marL="180000" indent="0">
              <a:buNone/>
              <a:defRPr/>
            </a:lvl4pPr>
          </a:lstStyle>
          <a:p>
            <a:pPr lvl="0"/>
            <a:r>
              <a:rPr lang="de-DE" dirty="0"/>
              <a:t>durch Kicken bearbeiten</a:t>
            </a:r>
          </a:p>
        </p:txBody>
      </p:sp>
      <p:sp>
        <p:nvSpPr>
          <p:cNvPr id="24" name="Textplatzhalter 7">
            <a:extLst>
              <a:ext uri="{FF2B5EF4-FFF2-40B4-BE49-F238E27FC236}">
                <a16:creationId xmlns:a16="http://schemas.microsoft.com/office/drawing/2014/main" id="{F1D71DE1-F9B2-4550-A173-A1C0CE63C085}"/>
              </a:ext>
            </a:extLst>
          </p:cNvPr>
          <p:cNvSpPr>
            <a:spLocks noGrp="1"/>
          </p:cNvSpPr>
          <p:nvPr>
            <p:ph type="body" sz="quarter" idx="13" hasCustomPrompt="1"/>
          </p:nvPr>
        </p:nvSpPr>
        <p:spPr>
          <a:xfrm>
            <a:off x="882808" y="5312641"/>
            <a:ext cx="4711084" cy="246221"/>
          </a:xfrm>
          <a:prstGeom prst="rect">
            <a:avLst/>
          </a:prstGeom>
          <a:solidFill>
            <a:schemeClr val="bg1">
              <a:alpha val="90000"/>
            </a:schemeClr>
          </a:solidFill>
        </p:spPr>
        <p:txBody>
          <a:bodyPr wrap="none" lIns="72000" tIns="0" rIns="36000" bIns="0">
            <a:spAutoFit/>
          </a:bodyPr>
          <a:lstStyle>
            <a:lvl1pPr>
              <a:defRPr b="0">
                <a:solidFill>
                  <a:schemeClr val="accent1"/>
                </a:solidFill>
              </a:defRPr>
            </a:lvl1pPr>
          </a:lstStyle>
          <a:p>
            <a:pPr lvl="0"/>
            <a:r>
              <a:rPr lang="de-DE" dirty="0"/>
              <a:t>Ort oder Anlass des Vortrags // 18. Februar 2022</a:t>
            </a:r>
          </a:p>
        </p:txBody>
      </p:sp>
      <p:pic>
        <p:nvPicPr>
          <p:cNvPr id="11" name="Grafik 10"/>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10406348" y="330108"/>
            <a:ext cx="1468046" cy="544572"/>
          </a:xfrm>
          <a:prstGeom prst="rect">
            <a:avLst/>
          </a:prstGeom>
        </p:spPr>
      </p:pic>
      <p:pic>
        <p:nvPicPr>
          <p:cNvPr id="19" name="Grafik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0304" y="349751"/>
            <a:ext cx="1764000" cy="512044"/>
          </a:xfrm>
          <a:prstGeom prst="rect">
            <a:avLst/>
          </a:prstGeom>
        </p:spPr>
      </p:pic>
    </p:spTree>
    <p:extLst>
      <p:ext uri="{BB962C8B-B14F-4D97-AF65-F5344CB8AC3E}">
        <p14:creationId xmlns:p14="http://schemas.microsoft.com/office/powerpoint/2010/main" val="1021499437"/>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5_Titelfolie_TUD_weiß-blau">
    <p:spTree>
      <p:nvGrpSpPr>
        <p:cNvPr id="1" name=""/>
        <p:cNvGrpSpPr/>
        <p:nvPr/>
      </p:nvGrpSpPr>
      <p:grpSpPr>
        <a:xfrm>
          <a:off x="0" y="0"/>
          <a:ext cx="0" cy="0"/>
          <a:chOff x="0" y="0"/>
          <a:chExt cx="0" cy="0"/>
        </a:xfrm>
      </p:grpSpPr>
      <p:sp>
        <p:nvSpPr>
          <p:cNvPr id="18" name="Rechteck 13">
            <a:extLst>
              <a:ext uri="{FF2B5EF4-FFF2-40B4-BE49-F238E27FC236}">
                <a16:creationId xmlns:a16="http://schemas.microsoft.com/office/drawing/2014/main" id="{8D22BFAA-62C6-4AF7-A140-D9E9750A54AC}"/>
              </a:ext>
            </a:extLst>
          </p:cNvPr>
          <p:cNvSpPr/>
          <p:nvPr userDrawn="1"/>
        </p:nvSpPr>
        <p:spPr>
          <a:xfrm>
            <a:off x="3151994" y="2563831"/>
            <a:ext cx="9050720" cy="4317954"/>
          </a:xfrm>
          <a:custGeom>
            <a:avLst/>
            <a:gdLst>
              <a:gd name="connsiteX0" fmla="*/ 0 w 5904411"/>
              <a:gd name="connsiteY0" fmla="*/ 0 h 3967747"/>
              <a:gd name="connsiteX1" fmla="*/ 5904411 w 5904411"/>
              <a:gd name="connsiteY1" fmla="*/ 0 h 3967747"/>
              <a:gd name="connsiteX2" fmla="*/ 5904411 w 5904411"/>
              <a:gd name="connsiteY2" fmla="*/ 3967747 h 3967747"/>
              <a:gd name="connsiteX3" fmla="*/ 0 w 5904411"/>
              <a:gd name="connsiteY3" fmla="*/ 3967747 h 3967747"/>
              <a:gd name="connsiteX4" fmla="*/ 0 w 5904411"/>
              <a:gd name="connsiteY4" fmla="*/ 0 h 3967747"/>
              <a:gd name="connsiteX0" fmla="*/ 3590925 w 5904411"/>
              <a:gd name="connsiteY0" fmla="*/ 0 h 3967747"/>
              <a:gd name="connsiteX1" fmla="*/ 5904411 w 5904411"/>
              <a:gd name="connsiteY1" fmla="*/ 0 h 3967747"/>
              <a:gd name="connsiteX2" fmla="*/ 5904411 w 5904411"/>
              <a:gd name="connsiteY2" fmla="*/ 3967747 h 3967747"/>
              <a:gd name="connsiteX3" fmla="*/ 0 w 5904411"/>
              <a:gd name="connsiteY3" fmla="*/ 3967747 h 3967747"/>
              <a:gd name="connsiteX4" fmla="*/ 3590925 w 5904411"/>
              <a:gd name="connsiteY4" fmla="*/ 0 h 3967747"/>
              <a:gd name="connsiteX0" fmla="*/ 3857625 w 6171111"/>
              <a:gd name="connsiteY0" fmla="*/ 0 h 3967747"/>
              <a:gd name="connsiteX1" fmla="*/ 6171111 w 6171111"/>
              <a:gd name="connsiteY1" fmla="*/ 0 h 3967747"/>
              <a:gd name="connsiteX2" fmla="*/ 6171111 w 6171111"/>
              <a:gd name="connsiteY2" fmla="*/ 3967747 h 3967747"/>
              <a:gd name="connsiteX3" fmla="*/ 0 w 6171111"/>
              <a:gd name="connsiteY3" fmla="*/ 3958222 h 3967747"/>
              <a:gd name="connsiteX4" fmla="*/ 3857625 w 6171111"/>
              <a:gd name="connsiteY4" fmla="*/ 0 h 3967747"/>
              <a:gd name="connsiteX0" fmla="*/ 3952875 w 6171111"/>
              <a:gd name="connsiteY0" fmla="*/ 9525 h 3967747"/>
              <a:gd name="connsiteX1" fmla="*/ 6171111 w 6171111"/>
              <a:gd name="connsiteY1" fmla="*/ 0 h 3967747"/>
              <a:gd name="connsiteX2" fmla="*/ 6171111 w 6171111"/>
              <a:gd name="connsiteY2" fmla="*/ 3967747 h 3967747"/>
              <a:gd name="connsiteX3" fmla="*/ 0 w 6171111"/>
              <a:gd name="connsiteY3" fmla="*/ 3958222 h 3967747"/>
              <a:gd name="connsiteX4" fmla="*/ 3952875 w 6171111"/>
              <a:gd name="connsiteY4" fmla="*/ 9525 h 3967747"/>
              <a:gd name="connsiteX0" fmla="*/ 3925061 w 6171111"/>
              <a:gd name="connsiteY0" fmla="*/ 0 h 3972129"/>
              <a:gd name="connsiteX1" fmla="*/ 6171111 w 6171111"/>
              <a:gd name="connsiteY1" fmla="*/ 4382 h 3972129"/>
              <a:gd name="connsiteX2" fmla="*/ 6171111 w 6171111"/>
              <a:gd name="connsiteY2" fmla="*/ 3972129 h 3972129"/>
              <a:gd name="connsiteX3" fmla="*/ 0 w 6171111"/>
              <a:gd name="connsiteY3" fmla="*/ 3962604 h 3972129"/>
              <a:gd name="connsiteX4" fmla="*/ 3925061 w 6171111"/>
              <a:gd name="connsiteY4" fmla="*/ 0 h 3972129"/>
              <a:gd name="connsiteX0" fmla="*/ 3925061 w 6171111"/>
              <a:gd name="connsiteY0" fmla="*/ 381 h 3967747"/>
              <a:gd name="connsiteX1" fmla="*/ 6171111 w 6171111"/>
              <a:gd name="connsiteY1" fmla="*/ 0 h 3967747"/>
              <a:gd name="connsiteX2" fmla="*/ 6171111 w 6171111"/>
              <a:gd name="connsiteY2" fmla="*/ 3967747 h 3967747"/>
              <a:gd name="connsiteX3" fmla="*/ 0 w 6171111"/>
              <a:gd name="connsiteY3" fmla="*/ 3958222 h 3967747"/>
              <a:gd name="connsiteX4" fmla="*/ 3925061 w 6171111"/>
              <a:gd name="connsiteY4" fmla="*/ 381 h 3967747"/>
              <a:gd name="connsiteX0" fmla="*/ 3961821 w 6207871"/>
              <a:gd name="connsiteY0" fmla="*/ 381 h 3981196"/>
              <a:gd name="connsiteX1" fmla="*/ 6207871 w 6207871"/>
              <a:gd name="connsiteY1" fmla="*/ 0 h 3981196"/>
              <a:gd name="connsiteX2" fmla="*/ 6207871 w 6207871"/>
              <a:gd name="connsiteY2" fmla="*/ 3967747 h 3981196"/>
              <a:gd name="connsiteX3" fmla="*/ 0 w 6207871"/>
              <a:gd name="connsiteY3" fmla="*/ 3981196 h 3981196"/>
              <a:gd name="connsiteX4" fmla="*/ 3961821 w 6207871"/>
              <a:gd name="connsiteY4" fmla="*/ 381 h 3981196"/>
              <a:gd name="connsiteX0" fmla="*/ 3984796 w 6230846"/>
              <a:gd name="connsiteY0" fmla="*/ 381 h 3981196"/>
              <a:gd name="connsiteX1" fmla="*/ 6230846 w 6230846"/>
              <a:gd name="connsiteY1" fmla="*/ 0 h 3981196"/>
              <a:gd name="connsiteX2" fmla="*/ 6230846 w 6230846"/>
              <a:gd name="connsiteY2" fmla="*/ 3967747 h 3981196"/>
              <a:gd name="connsiteX3" fmla="*/ 0 w 6230846"/>
              <a:gd name="connsiteY3" fmla="*/ 3981196 h 3981196"/>
              <a:gd name="connsiteX4" fmla="*/ 3984796 w 6230846"/>
              <a:gd name="connsiteY4" fmla="*/ 381 h 3981196"/>
              <a:gd name="connsiteX0" fmla="*/ 3984796 w 8344852"/>
              <a:gd name="connsiteY0" fmla="*/ 381 h 3981196"/>
              <a:gd name="connsiteX1" fmla="*/ 8344852 w 8344852"/>
              <a:gd name="connsiteY1" fmla="*/ 0 h 3981196"/>
              <a:gd name="connsiteX2" fmla="*/ 6230846 w 8344852"/>
              <a:gd name="connsiteY2" fmla="*/ 3967747 h 3981196"/>
              <a:gd name="connsiteX3" fmla="*/ 0 w 8344852"/>
              <a:gd name="connsiteY3" fmla="*/ 3981196 h 3981196"/>
              <a:gd name="connsiteX4" fmla="*/ 3984796 w 8344852"/>
              <a:gd name="connsiteY4" fmla="*/ 381 h 3981196"/>
              <a:gd name="connsiteX0" fmla="*/ 3984796 w 8344852"/>
              <a:gd name="connsiteY0" fmla="*/ 381 h 3981196"/>
              <a:gd name="connsiteX1" fmla="*/ 8344852 w 8344852"/>
              <a:gd name="connsiteY1" fmla="*/ 0 h 3981196"/>
              <a:gd name="connsiteX2" fmla="*/ 8344852 w 8344852"/>
              <a:gd name="connsiteY2" fmla="*/ 3967748 h 3981196"/>
              <a:gd name="connsiteX3" fmla="*/ 0 w 8344852"/>
              <a:gd name="connsiteY3" fmla="*/ 3981196 h 3981196"/>
              <a:gd name="connsiteX4" fmla="*/ 3984796 w 8344852"/>
              <a:gd name="connsiteY4" fmla="*/ 381 h 3981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4852" h="3981196">
                <a:moveTo>
                  <a:pt x="3984796" y="381"/>
                </a:moveTo>
                <a:lnTo>
                  <a:pt x="8344852" y="0"/>
                </a:lnTo>
                <a:lnTo>
                  <a:pt x="8344852" y="3967748"/>
                </a:lnTo>
                <a:lnTo>
                  <a:pt x="0" y="3981196"/>
                </a:lnTo>
                <a:lnTo>
                  <a:pt x="3984796" y="381"/>
                </a:lnTo>
                <a:close/>
              </a:path>
            </a:pathLst>
          </a:cu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de-DE" dirty="0"/>
          </a:p>
        </p:txBody>
      </p:sp>
      <p:sp>
        <p:nvSpPr>
          <p:cNvPr id="19" name="Rechteck 9">
            <a:extLst>
              <a:ext uri="{FF2B5EF4-FFF2-40B4-BE49-F238E27FC236}">
                <a16:creationId xmlns:a16="http://schemas.microsoft.com/office/drawing/2014/main" id="{9FD71789-74E3-45C9-B1BA-98AEA75CF44C}"/>
              </a:ext>
            </a:extLst>
          </p:cNvPr>
          <p:cNvSpPr/>
          <p:nvPr userDrawn="1"/>
        </p:nvSpPr>
        <p:spPr>
          <a:xfrm>
            <a:off x="-1" y="3692352"/>
            <a:ext cx="9555747" cy="3185710"/>
          </a:xfrm>
          <a:custGeom>
            <a:avLst/>
            <a:gdLst>
              <a:gd name="connsiteX0" fmla="*/ 0 w 8810492"/>
              <a:gd name="connsiteY0" fmla="*/ 0 h 2937256"/>
              <a:gd name="connsiteX1" fmla="*/ 8810492 w 8810492"/>
              <a:gd name="connsiteY1" fmla="*/ 0 h 2937256"/>
              <a:gd name="connsiteX2" fmla="*/ 8810492 w 8810492"/>
              <a:gd name="connsiteY2" fmla="*/ 2937256 h 2937256"/>
              <a:gd name="connsiteX3" fmla="*/ 0 w 8810492"/>
              <a:gd name="connsiteY3" fmla="*/ 2937256 h 2937256"/>
              <a:gd name="connsiteX4" fmla="*/ 0 w 8810492"/>
              <a:gd name="connsiteY4" fmla="*/ 0 h 2937256"/>
              <a:gd name="connsiteX0" fmla="*/ 0 w 8810492"/>
              <a:gd name="connsiteY0" fmla="*/ 0 h 2937256"/>
              <a:gd name="connsiteX1" fmla="*/ 5858286 w 8810492"/>
              <a:gd name="connsiteY1" fmla="*/ 0 h 2937256"/>
              <a:gd name="connsiteX2" fmla="*/ 8810492 w 8810492"/>
              <a:gd name="connsiteY2" fmla="*/ 2937256 h 2937256"/>
              <a:gd name="connsiteX3" fmla="*/ 0 w 8810492"/>
              <a:gd name="connsiteY3" fmla="*/ 2937256 h 2937256"/>
              <a:gd name="connsiteX4" fmla="*/ 0 w 8810492"/>
              <a:gd name="connsiteY4" fmla="*/ 0 h 2937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10492" h="2937256">
                <a:moveTo>
                  <a:pt x="0" y="0"/>
                </a:moveTo>
                <a:lnTo>
                  <a:pt x="5858286" y="0"/>
                </a:lnTo>
                <a:lnTo>
                  <a:pt x="8810492" y="2937256"/>
                </a:lnTo>
                <a:lnTo>
                  <a:pt x="0" y="2937256"/>
                </a:lnTo>
                <a:lnTo>
                  <a:pt x="0" y="0"/>
                </a:lnTo>
                <a:close/>
              </a:path>
            </a:pathLst>
          </a:cu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de-DE" dirty="0"/>
              <a:t> </a:t>
            </a:r>
          </a:p>
        </p:txBody>
      </p:sp>
      <p:sp>
        <p:nvSpPr>
          <p:cNvPr id="20" name="Rechteck 8">
            <a:extLst>
              <a:ext uri="{FF2B5EF4-FFF2-40B4-BE49-F238E27FC236}">
                <a16:creationId xmlns:a16="http://schemas.microsoft.com/office/drawing/2014/main" id="{E0A106CA-E2A4-4455-BD1E-8B7BA6CDC669}"/>
              </a:ext>
            </a:extLst>
          </p:cNvPr>
          <p:cNvSpPr/>
          <p:nvPr userDrawn="1"/>
        </p:nvSpPr>
        <p:spPr>
          <a:xfrm>
            <a:off x="-709" y="2302249"/>
            <a:ext cx="6020777" cy="4581946"/>
          </a:xfrm>
          <a:custGeom>
            <a:avLst/>
            <a:gdLst>
              <a:gd name="connsiteX0" fmla="*/ 0 w 3587931"/>
              <a:gd name="connsiteY0" fmla="*/ 0 h 5307874"/>
              <a:gd name="connsiteX1" fmla="*/ 3587931 w 3587931"/>
              <a:gd name="connsiteY1" fmla="*/ 0 h 5307874"/>
              <a:gd name="connsiteX2" fmla="*/ 3587931 w 3587931"/>
              <a:gd name="connsiteY2" fmla="*/ 5307874 h 5307874"/>
              <a:gd name="connsiteX3" fmla="*/ 0 w 3587931"/>
              <a:gd name="connsiteY3" fmla="*/ 5307874 h 5307874"/>
              <a:gd name="connsiteX4" fmla="*/ 0 w 3587931"/>
              <a:gd name="connsiteY4" fmla="*/ 0 h 5307874"/>
              <a:gd name="connsiteX0" fmla="*/ 0 w 3587931"/>
              <a:gd name="connsiteY0" fmla="*/ 0 h 5307874"/>
              <a:gd name="connsiteX1" fmla="*/ 3587931 w 3587931"/>
              <a:gd name="connsiteY1" fmla="*/ 0 h 5307874"/>
              <a:gd name="connsiteX2" fmla="*/ 3587931 w 3587931"/>
              <a:gd name="connsiteY2" fmla="*/ 3657600 h 5307874"/>
              <a:gd name="connsiteX3" fmla="*/ 3587931 w 3587931"/>
              <a:gd name="connsiteY3" fmla="*/ 5307874 h 5307874"/>
              <a:gd name="connsiteX4" fmla="*/ 0 w 3587931"/>
              <a:gd name="connsiteY4" fmla="*/ 5307874 h 5307874"/>
              <a:gd name="connsiteX5" fmla="*/ 0 w 3587931"/>
              <a:gd name="connsiteY5" fmla="*/ 0 h 5307874"/>
              <a:gd name="connsiteX0" fmla="*/ 0 w 3587931"/>
              <a:gd name="connsiteY0" fmla="*/ 0 h 5307874"/>
              <a:gd name="connsiteX1" fmla="*/ 1463039 w 3587931"/>
              <a:gd name="connsiteY1" fmla="*/ 1445623 h 5307874"/>
              <a:gd name="connsiteX2" fmla="*/ 3587931 w 3587931"/>
              <a:gd name="connsiteY2" fmla="*/ 3657600 h 5307874"/>
              <a:gd name="connsiteX3" fmla="*/ 3587931 w 3587931"/>
              <a:gd name="connsiteY3" fmla="*/ 5307874 h 5307874"/>
              <a:gd name="connsiteX4" fmla="*/ 0 w 3587931"/>
              <a:gd name="connsiteY4" fmla="*/ 5307874 h 5307874"/>
              <a:gd name="connsiteX5" fmla="*/ 0 w 3587931"/>
              <a:gd name="connsiteY5" fmla="*/ 0 h 5307874"/>
              <a:gd name="connsiteX0" fmla="*/ 0 w 3622765"/>
              <a:gd name="connsiteY0" fmla="*/ 0 h 5307874"/>
              <a:gd name="connsiteX1" fmla="*/ 1463039 w 3622765"/>
              <a:gd name="connsiteY1" fmla="*/ 1445623 h 5307874"/>
              <a:gd name="connsiteX2" fmla="*/ 3622765 w 3622765"/>
              <a:gd name="connsiteY2" fmla="*/ 3614057 h 5307874"/>
              <a:gd name="connsiteX3" fmla="*/ 3587931 w 3622765"/>
              <a:gd name="connsiteY3" fmla="*/ 5307874 h 5307874"/>
              <a:gd name="connsiteX4" fmla="*/ 0 w 3622765"/>
              <a:gd name="connsiteY4" fmla="*/ 5307874 h 5307874"/>
              <a:gd name="connsiteX5" fmla="*/ 0 w 3622765"/>
              <a:gd name="connsiteY5" fmla="*/ 0 h 5307874"/>
              <a:gd name="connsiteX0" fmla="*/ 0 w 3622765"/>
              <a:gd name="connsiteY0" fmla="*/ 0 h 5307874"/>
              <a:gd name="connsiteX1" fmla="*/ 1463039 w 3622765"/>
              <a:gd name="connsiteY1" fmla="*/ 1445623 h 5307874"/>
              <a:gd name="connsiteX2" fmla="*/ 3622765 w 3622765"/>
              <a:gd name="connsiteY2" fmla="*/ 3614057 h 5307874"/>
              <a:gd name="connsiteX3" fmla="*/ 3622765 w 3622765"/>
              <a:gd name="connsiteY3" fmla="*/ 5307874 h 5307874"/>
              <a:gd name="connsiteX4" fmla="*/ 0 w 3622765"/>
              <a:gd name="connsiteY4" fmla="*/ 5307874 h 5307874"/>
              <a:gd name="connsiteX5" fmla="*/ 0 w 3622765"/>
              <a:gd name="connsiteY5" fmla="*/ 0 h 5307874"/>
              <a:gd name="connsiteX0" fmla="*/ 0 w 3622765"/>
              <a:gd name="connsiteY0" fmla="*/ 0 h 5307874"/>
              <a:gd name="connsiteX1" fmla="*/ 1463039 w 3622765"/>
              <a:gd name="connsiteY1" fmla="*/ 1445623 h 5307874"/>
              <a:gd name="connsiteX2" fmla="*/ 3578520 w 3622765"/>
              <a:gd name="connsiteY2" fmla="*/ 3614057 h 5307874"/>
              <a:gd name="connsiteX3" fmla="*/ 3622765 w 3622765"/>
              <a:gd name="connsiteY3" fmla="*/ 5307874 h 5307874"/>
              <a:gd name="connsiteX4" fmla="*/ 0 w 3622765"/>
              <a:gd name="connsiteY4" fmla="*/ 5307874 h 5307874"/>
              <a:gd name="connsiteX5" fmla="*/ 0 w 3622765"/>
              <a:gd name="connsiteY5" fmla="*/ 0 h 5307874"/>
              <a:gd name="connsiteX0" fmla="*/ 0 w 3593268"/>
              <a:gd name="connsiteY0" fmla="*/ 0 h 5307874"/>
              <a:gd name="connsiteX1" fmla="*/ 1463039 w 3593268"/>
              <a:gd name="connsiteY1" fmla="*/ 1445623 h 5307874"/>
              <a:gd name="connsiteX2" fmla="*/ 3578520 w 3593268"/>
              <a:gd name="connsiteY2" fmla="*/ 3614057 h 5307874"/>
              <a:gd name="connsiteX3" fmla="*/ 3593268 w 3593268"/>
              <a:gd name="connsiteY3" fmla="*/ 5307874 h 5307874"/>
              <a:gd name="connsiteX4" fmla="*/ 0 w 3593268"/>
              <a:gd name="connsiteY4" fmla="*/ 5307874 h 5307874"/>
              <a:gd name="connsiteX5" fmla="*/ 0 w 3593268"/>
              <a:gd name="connsiteY5" fmla="*/ 0 h 5307874"/>
              <a:gd name="connsiteX0" fmla="*/ 0 w 3578520"/>
              <a:gd name="connsiteY0" fmla="*/ 0 h 5307874"/>
              <a:gd name="connsiteX1" fmla="*/ 1463039 w 3578520"/>
              <a:gd name="connsiteY1" fmla="*/ 1445623 h 5307874"/>
              <a:gd name="connsiteX2" fmla="*/ 3578520 w 3578520"/>
              <a:gd name="connsiteY2" fmla="*/ 3614057 h 5307874"/>
              <a:gd name="connsiteX3" fmla="*/ 3563771 w 3578520"/>
              <a:gd name="connsiteY3" fmla="*/ 5307874 h 5307874"/>
              <a:gd name="connsiteX4" fmla="*/ 0 w 3578520"/>
              <a:gd name="connsiteY4" fmla="*/ 5307874 h 5307874"/>
              <a:gd name="connsiteX5" fmla="*/ 0 w 3578520"/>
              <a:gd name="connsiteY5" fmla="*/ 0 h 5307874"/>
              <a:gd name="connsiteX0" fmla="*/ 0 w 3578520"/>
              <a:gd name="connsiteY0" fmla="*/ 0 h 5307874"/>
              <a:gd name="connsiteX1" fmla="*/ 1463039 w 3578520"/>
              <a:gd name="connsiteY1" fmla="*/ 1445623 h 5307874"/>
              <a:gd name="connsiteX2" fmla="*/ 3578520 w 3578520"/>
              <a:gd name="connsiteY2" fmla="*/ 3614057 h 5307874"/>
              <a:gd name="connsiteX3" fmla="*/ 3571146 w 3578520"/>
              <a:gd name="connsiteY3" fmla="*/ 5307874 h 5307874"/>
              <a:gd name="connsiteX4" fmla="*/ 0 w 3578520"/>
              <a:gd name="connsiteY4" fmla="*/ 5307874 h 5307874"/>
              <a:gd name="connsiteX5" fmla="*/ 0 w 3578520"/>
              <a:gd name="connsiteY5" fmla="*/ 0 h 5307874"/>
              <a:gd name="connsiteX0" fmla="*/ 0 w 3578520"/>
              <a:gd name="connsiteY0" fmla="*/ 0 h 5307874"/>
              <a:gd name="connsiteX1" fmla="*/ 1463039 w 3578520"/>
              <a:gd name="connsiteY1" fmla="*/ 1445623 h 5307874"/>
              <a:gd name="connsiteX2" fmla="*/ 3578520 w 3578520"/>
              <a:gd name="connsiteY2" fmla="*/ 3614057 h 5307874"/>
              <a:gd name="connsiteX3" fmla="*/ 3578520 w 3578520"/>
              <a:gd name="connsiteY3" fmla="*/ 5307874 h 5307874"/>
              <a:gd name="connsiteX4" fmla="*/ 0 w 3578520"/>
              <a:gd name="connsiteY4" fmla="*/ 5307874 h 5307874"/>
              <a:gd name="connsiteX5" fmla="*/ 0 w 3578520"/>
              <a:gd name="connsiteY5" fmla="*/ 0 h 5307874"/>
              <a:gd name="connsiteX0" fmla="*/ 0 w 3599785"/>
              <a:gd name="connsiteY0" fmla="*/ 0 h 3872478"/>
              <a:gd name="connsiteX1" fmla="*/ 1484304 w 3599785"/>
              <a:gd name="connsiteY1" fmla="*/ 10227 h 3872478"/>
              <a:gd name="connsiteX2" fmla="*/ 3599785 w 3599785"/>
              <a:gd name="connsiteY2" fmla="*/ 2178661 h 3872478"/>
              <a:gd name="connsiteX3" fmla="*/ 3599785 w 3599785"/>
              <a:gd name="connsiteY3" fmla="*/ 3872478 h 3872478"/>
              <a:gd name="connsiteX4" fmla="*/ 21265 w 3599785"/>
              <a:gd name="connsiteY4" fmla="*/ 3872478 h 3872478"/>
              <a:gd name="connsiteX5" fmla="*/ 0 w 3599785"/>
              <a:gd name="connsiteY5" fmla="*/ 0 h 3872478"/>
              <a:gd name="connsiteX0" fmla="*/ 0 w 3599785"/>
              <a:gd name="connsiteY0" fmla="*/ 0 h 4223352"/>
              <a:gd name="connsiteX1" fmla="*/ 1484304 w 3599785"/>
              <a:gd name="connsiteY1" fmla="*/ 10227 h 4223352"/>
              <a:gd name="connsiteX2" fmla="*/ 3599785 w 3599785"/>
              <a:gd name="connsiteY2" fmla="*/ 2178661 h 4223352"/>
              <a:gd name="connsiteX3" fmla="*/ 3589153 w 3599785"/>
              <a:gd name="connsiteY3" fmla="*/ 4223352 h 4223352"/>
              <a:gd name="connsiteX4" fmla="*/ 21265 w 3599785"/>
              <a:gd name="connsiteY4" fmla="*/ 3872478 h 4223352"/>
              <a:gd name="connsiteX5" fmla="*/ 0 w 3599785"/>
              <a:gd name="connsiteY5" fmla="*/ 0 h 4223352"/>
              <a:gd name="connsiteX0" fmla="*/ 0 w 3599785"/>
              <a:gd name="connsiteY0" fmla="*/ 0 h 4223352"/>
              <a:gd name="connsiteX1" fmla="*/ 1484304 w 3599785"/>
              <a:gd name="connsiteY1" fmla="*/ 10227 h 4223352"/>
              <a:gd name="connsiteX2" fmla="*/ 3599785 w 3599785"/>
              <a:gd name="connsiteY2" fmla="*/ 2178661 h 4223352"/>
              <a:gd name="connsiteX3" fmla="*/ 3589153 w 3599785"/>
              <a:gd name="connsiteY3" fmla="*/ 4223352 h 4223352"/>
              <a:gd name="connsiteX4" fmla="*/ 0 w 3599785"/>
              <a:gd name="connsiteY4" fmla="*/ 4212720 h 4223352"/>
              <a:gd name="connsiteX5" fmla="*/ 0 w 3599785"/>
              <a:gd name="connsiteY5" fmla="*/ 0 h 4223352"/>
              <a:gd name="connsiteX0" fmla="*/ 0 w 3599785"/>
              <a:gd name="connsiteY0" fmla="*/ 7190 h 4230542"/>
              <a:gd name="connsiteX1" fmla="*/ 1484304 w 3599785"/>
              <a:gd name="connsiteY1" fmla="*/ 0 h 4230542"/>
              <a:gd name="connsiteX2" fmla="*/ 3599785 w 3599785"/>
              <a:gd name="connsiteY2" fmla="*/ 2185851 h 4230542"/>
              <a:gd name="connsiteX3" fmla="*/ 3589153 w 3599785"/>
              <a:gd name="connsiteY3" fmla="*/ 4230542 h 4230542"/>
              <a:gd name="connsiteX4" fmla="*/ 0 w 3599785"/>
              <a:gd name="connsiteY4" fmla="*/ 4219910 h 4230542"/>
              <a:gd name="connsiteX5" fmla="*/ 0 w 3599785"/>
              <a:gd name="connsiteY5" fmla="*/ 7190 h 4230542"/>
              <a:gd name="connsiteX0" fmla="*/ 0 w 3607160"/>
              <a:gd name="connsiteY0" fmla="*/ 14564 h 4230542"/>
              <a:gd name="connsiteX1" fmla="*/ 1491679 w 3607160"/>
              <a:gd name="connsiteY1" fmla="*/ 0 h 4230542"/>
              <a:gd name="connsiteX2" fmla="*/ 3607160 w 3607160"/>
              <a:gd name="connsiteY2" fmla="*/ 2185851 h 4230542"/>
              <a:gd name="connsiteX3" fmla="*/ 3596528 w 3607160"/>
              <a:gd name="connsiteY3" fmla="*/ 4230542 h 4230542"/>
              <a:gd name="connsiteX4" fmla="*/ 7375 w 3607160"/>
              <a:gd name="connsiteY4" fmla="*/ 4219910 h 4230542"/>
              <a:gd name="connsiteX5" fmla="*/ 0 w 3607160"/>
              <a:gd name="connsiteY5" fmla="*/ 14564 h 4230542"/>
              <a:gd name="connsiteX0" fmla="*/ 709 w 3600495"/>
              <a:gd name="connsiteY0" fmla="*/ 0 h 4407707"/>
              <a:gd name="connsiteX1" fmla="*/ 1485014 w 3600495"/>
              <a:gd name="connsiteY1" fmla="*/ 177165 h 4407707"/>
              <a:gd name="connsiteX2" fmla="*/ 3600495 w 3600495"/>
              <a:gd name="connsiteY2" fmla="*/ 2363016 h 4407707"/>
              <a:gd name="connsiteX3" fmla="*/ 3589863 w 3600495"/>
              <a:gd name="connsiteY3" fmla="*/ 4407707 h 4407707"/>
              <a:gd name="connsiteX4" fmla="*/ 710 w 3600495"/>
              <a:gd name="connsiteY4" fmla="*/ 4397075 h 4407707"/>
              <a:gd name="connsiteX5" fmla="*/ 709 w 3600495"/>
              <a:gd name="connsiteY5" fmla="*/ 0 h 4407707"/>
              <a:gd name="connsiteX0" fmla="*/ 709 w 3600495"/>
              <a:gd name="connsiteY0" fmla="*/ 0 h 4230727"/>
              <a:gd name="connsiteX1" fmla="*/ 1485014 w 3600495"/>
              <a:gd name="connsiteY1" fmla="*/ 185 h 4230727"/>
              <a:gd name="connsiteX2" fmla="*/ 3600495 w 3600495"/>
              <a:gd name="connsiteY2" fmla="*/ 2186036 h 4230727"/>
              <a:gd name="connsiteX3" fmla="*/ 3589863 w 3600495"/>
              <a:gd name="connsiteY3" fmla="*/ 4230727 h 4230727"/>
              <a:gd name="connsiteX4" fmla="*/ 710 w 3600495"/>
              <a:gd name="connsiteY4" fmla="*/ 4220095 h 4230727"/>
              <a:gd name="connsiteX5" fmla="*/ 709 w 3600495"/>
              <a:gd name="connsiteY5" fmla="*/ 0 h 4230727"/>
              <a:gd name="connsiteX0" fmla="*/ 709 w 5551215"/>
              <a:gd name="connsiteY0" fmla="*/ 0 h 4232550"/>
              <a:gd name="connsiteX1" fmla="*/ 1485014 w 5551215"/>
              <a:gd name="connsiteY1" fmla="*/ 185 h 4232550"/>
              <a:gd name="connsiteX2" fmla="*/ 5551215 w 5551215"/>
              <a:gd name="connsiteY2" fmla="*/ 4232550 h 4232550"/>
              <a:gd name="connsiteX3" fmla="*/ 3589863 w 5551215"/>
              <a:gd name="connsiteY3" fmla="*/ 4230727 h 4232550"/>
              <a:gd name="connsiteX4" fmla="*/ 710 w 5551215"/>
              <a:gd name="connsiteY4" fmla="*/ 4220095 h 4232550"/>
              <a:gd name="connsiteX5" fmla="*/ 709 w 5551215"/>
              <a:gd name="connsiteY5" fmla="*/ 0 h 4232550"/>
              <a:gd name="connsiteX0" fmla="*/ 709 w 5551215"/>
              <a:gd name="connsiteY0" fmla="*/ 0 h 4232550"/>
              <a:gd name="connsiteX1" fmla="*/ 1485014 w 5551215"/>
              <a:gd name="connsiteY1" fmla="*/ 185 h 4232550"/>
              <a:gd name="connsiteX2" fmla="*/ 5551215 w 5551215"/>
              <a:gd name="connsiteY2" fmla="*/ 4232550 h 4232550"/>
              <a:gd name="connsiteX3" fmla="*/ 710 w 5551215"/>
              <a:gd name="connsiteY3" fmla="*/ 4220095 h 4232550"/>
              <a:gd name="connsiteX4" fmla="*/ 709 w 5551215"/>
              <a:gd name="connsiteY4" fmla="*/ 0 h 4232550"/>
              <a:gd name="connsiteX0" fmla="*/ 709 w 5551215"/>
              <a:gd name="connsiteY0" fmla="*/ 0 h 4224599"/>
              <a:gd name="connsiteX1" fmla="*/ 1485014 w 5551215"/>
              <a:gd name="connsiteY1" fmla="*/ 185 h 4224599"/>
              <a:gd name="connsiteX2" fmla="*/ 5551215 w 5551215"/>
              <a:gd name="connsiteY2" fmla="*/ 4224599 h 4224599"/>
              <a:gd name="connsiteX3" fmla="*/ 710 w 5551215"/>
              <a:gd name="connsiteY3" fmla="*/ 4220095 h 4224599"/>
              <a:gd name="connsiteX4" fmla="*/ 709 w 5551215"/>
              <a:gd name="connsiteY4" fmla="*/ 0 h 4224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215" h="4224599">
                <a:moveTo>
                  <a:pt x="709" y="0"/>
                </a:moveTo>
                <a:lnTo>
                  <a:pt x="1485014" y="185"/>
                </a:lnTo>
                <a:lnTo>
                  <a:pt x="5551215" y="4224599"/>
                </a:lnTo>
                <a:lnTo>
                  <a:pt x="710" y="4220095"/>
                </a:lnTo>
                <a:cubicBezTo>
                  <a:pt x="-1748" y="2818313"/>
                  <a:pt x="3167" y="1401782"/>
                  <a:pt x="709" y="0"/>
                </a:cubicBez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de-DE"/>
          </a:p>
        </p:txBody>
      </p:sp>
      <p:sp>
        <p:nvSpPr>
          <p:cNvPr id="12" name="Textplatzhalter 25"/>
          <p:cNvSpPr>
            <a:spLocks noGrp="1"/>
          </p:cNvSpPr>
          <p:nvPr>
            <p:ph type="body" sz="quarter" idx="10" hasCustomPrompt="1"/>
          </p:nvPr>
        </p:nvSpPr>
        <p:spPr>
          <a:xfrm>
            <a:off x="882808" y="2852116"/>
            <a:ext cx="1802014" cy="246221"/>
          </a:xfrm>
          <a:prstGeom prst="rect">
            <a:avLst/>
          </a:prstGeom>
          <a:solidFill>
            <a:schemeClr val="bg1">
              <a:alpha val="90000"/>
            </a:schemeClr>
          </a:solidFill>
          <a:ln>
            <a:noFill/>
          </a:ln>
        </p:spPr>
        <p:txBody>
          <a:bodyPr wrap="none" lIns="72000" tIns="0" rIns="36000" bIns="0">
            <a:spAutoFit/>
          </a:bodyPr>
          <a:lstStyle>
            <a:lvl1pPr>
              <a:spcBef>
                <a:spcPts val="0"/>
              </a:spcBef>
              <a:defRPr sz="1600" b="1">
                <a:solidFill>
                  <a:schemeClr val="accent1"/>
                </a:solidFill>
              </a:defRPr>
            </a:lvl1pPr>
          </a:lstStyle>
          <a:p>
            <a:pPr lvl="0"/>
            <a:r>
              <a:rPr lang="de-DE" dirty="0"/>
              <a:t>Vorname, Name</a:t>
            </a:r>
          </a:p>
        </p:txBody>
      </p:sp>
      <p:sp>
        <p:nvSpPr>
          <p:cNvPr id="14" name="Titel 1"/>
          <p:cNvSpPr>
            <a:spLocks noGrp="1"/>
          </p:cNvSpPr>
          <p:nvPr>
            <p:ph type="title" hasCustomPrompt="1"/>
          </p:nvPr>
        </p:nvSpPr>
        <p:spPr>
          <a:xfrm>
            <a:off x="882771" y="3835706"/>
            <a:ext cx="3941317" cy="492443"/>
          </a:xfrm>
          <a:solidFill>
            <a:schemeClr val="bg1">
              <a:alpha val="90000"/>
            </a:schemeClr>
          </a:solidFill>
          <a:ln>
            <a:noFill/>
          </a:ln>
        </p:spPr>
        <p:txBody>
          <a:bodyPr wrap="none" lIns="72000" tIns="0" rIns="36000" bIns="0">
            <a:spAutoFit/>
          </a:bodyPr>
          <a:lstStyle>
            <a:lvl1pPr>
              <a:defRPr sz="3200" b="1">
                <a:solidFill>
                  <a:schemeClr val="accent1"/>
                </a:solidFill>
              </a:defRPr>
            </a:lvl1pPr>
          </a:lstStyle>
          <a:p>
            <a:r>
              <a:rPr lang="de-DE" dirty="0"/>
              <a:t>Titelmasterformat</a:t>
            </a:r>
          </a:p>
        </p:txBody>
      </p:sp>
      <p:sp>
        <p:nvSpPr>
          <p:cNvPr id="15" name="Untertitel 2"/>
          <p:cNvSpPr>
            <a:spLocks noGrp="1"/>
          </p:cNvSpPr>
          <p:nvPr>
            <p:ph type="subTitle" idx="1" hasCustomPrompt="1"/>
          </p:nvPr>
        </p:nvSpPr>
        <p:spPr>
          <a:xfrm>
            <a:off x="882772" y="5028236"/>
            <a:ext cx="6090752" cy="246221"/>
          </a:xfrm>
          <a:prstGeom prst="rect">
            <a:avLst/>
          </a:prstGeom>
          <a:solidFill>
            <a:schemeClr val="bg1">
              <a:alpha val="90000"/>
            </a:schemeClr>
          </a:solidFill>
        </p:spPr>
        <p:txBody>
          <a:bodyPr wrap="none" lIns="72000" tIns="0" rIns="36000" bIns="0">
            <a:spAutoFit/>
          </a:bodyPr>
          <a:lstStyle>
            <a:lvl1pPr marL="0" indent="0" algn="l">
              <a:buNone/>
              <a:defRPr b="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6" name="Textplatzhalter 25">
            <a:extLst>
              <a:ext uri="{FF2B5EF4-FFF2-40B4-BE49-F238E27FC236}">
                <a16:creationId xmlns:a16="http://schemas.microsoft.com/office/drawing/2014/main" id="{78DD96F1-BE0C-4FE4-B69F-BA85926561C9}"/>
              </a:ext>
            </a:extLst>
          </p:cNvPr>
          <p:cNvSpPr>
            <a:spLocks noGrp="1"/>
          </p:cNvSpPr>
          <p:nvPr>
            <p:ph type="body" sz="quarter" idx="11" hasCustomPrompt="1"/>
          </p:nvPr>
        </p:nvSpPr>
        <p:spPr>
          <a:xfrm>
            <a:off x="882808" y="3138045"/>
            <a:ext cx="3138020" cy="246221"/>
          </a:xfrm>
          <a:prstGeom prst="rect">
            <a:avLst/>
          </a:prstGeom>
          <a:solidFill>
            <a:schemeClr val="bg1">
              <a:alpha val="90000"/>
            </a:schemeClr>
          </a:solidFill>
          <a:ln>
            <a:noFill/>
          </a:ln>
        </p:spPr>
        <p:txBody>
          <a:bodyPr wrap="none" lIns="72000" tIns="0" rIns="36000" bIns="0">
            <a:spAutoFit/>
          </a:bodyPr>
          <a:lstStyle>
            <a:lvl1pPr>
              <a:spcBef>
                <a:spcPts val="0"/>
              </a:spcBef>
              <a:defRPr sz="1600" b="0">
                <a:solidFill>
                  <a:schemeClr val="accent1"/>
                </a:solidFill>
              </a:defRPr>
            </a:lvl1pPr>
          </a:lstStyle>
          <a:p>
            <a:pPr lvl="0"/>
            <a:r>
              <a:rPr lang="de-DE" dirty="0"/>
              <a:t>Struktureinheit der TU Dresden</a:t>
            </a:r>
          </a:p>
        </p:txBody>
      </p:sp>
      <p:sp>
        <p:nvSpPr>
          <p:cNvPr id="17" name="Textplatzhalter 5">
            <a:extLst>
              <a:ext uri="{FF2B5EF4-FFF2-40B4-BE49-F238E27FC236}">
                <a16:creationId xmlns:a16="http://schemas.microsoft.com/office/drawing/2014/main" id="{AB2194A4-CBE4-4A84-B1E9-D417CDD94A30}"/>
              </a:ext>
            </a:extLst>
          </p:cNvPr>
          <p:cNvSpPr>
            <a:spLocks noGrp="1"/>
          </p:cNvSpPr>
          <p:nvPr>
            <p:ph type="body" sz="quarter" idx="12" hasCustomPrompt="1"/>
          </p:nvPr>
        </p:nvSpPr>
        <p:spPr>
          <a:xfrm>
            <a:off x="882770" y="4375609"/>
            <a:ext cx="4803348" cy="492443"/>
          </a:xfrm>
          <a:prstGeom prst="rect">
            <a:avLst/>
          </a:prstGeom>
          <a:solidFill>
            <a:schemeClr val="bg1">
              <a:alpha val="90000"/>
            </a:schemeClr>
          </a:solidFill>
        </p:spPr>
        <p:txBody>
          <a:bodyPr wrap="none" lIns="72000" tIns="0" rIns="36000" bIns="0">
            <a:spAutoFit/>
          </a:bodyPr>
          <a:lstStyle>
            <a:lvl1pPr>
              <a:defRPr sz="3200" b="0">
                <a:solidFill>
                  <a:schemeClr val="accent1"/>
                </a:solidFill>
              </a:defRPr>
            </a:lvl1pPr>
            <a:lvl3pPr marL="72000" indent="0">
              <a:buNone/>
              <a:defRPr/>
            </a:lvl3pPr>
            <a:lvl4pPr marL="180000" indent="0">
              <a:buNone/>
              <a:defRPr/>
            </a:lvl4pPr>
          </a:lstStyle>
          <a:p>
            <a:pPr lvl="0"/>
            <a:r>
              <a:rPr lang="de-DE" dirty="0"/>
              <a:t>durch Kicken bearbeiten</a:t>
            </a:r>
          </a:p>
        </p:txBody>
      </p:sp>
      <p:sp>
        <p:nvSpPr>
          <p:cNvPr id="24" name="Textplatzhalter 7">
            <a:extLst>
              <a:ext uri="{FF2B5EF4-FFF2-40B4-BE49-F238E27FC236}">
                <a16:creationId xmlns:a16="http://schemas.microsoft.com/office/drawing/2014/main" id="{F1D71DE1-F9B2-4550-A173-A1C0CE63C085}"/>
              </a:ext>
            </a:extLst>
          </p:cNvPr>
          <p:cNvSpPr>
            <a:spLocks noGrp="1"/>
          </p:cNvSpPr>
          <p:nvPr>
            <p:ph type="body" sz="quarter" idx="13" hasCustomPrompt="1"/>
          </p:nvPr>
        </p:nvSpPr>
        <p:spPr>
          <a:xfrm>
            <a:off x="882808" y="5312641"/>
            <a:ext cx="4711084" cy="246221"/>
          </a:xfrm>
          <a:prstGeom prst="rect">
            <a:avLst/>
          </a:prstGeom>
          <a:solidFill>
            <a:schemeClr val="bg1">
              <a:alpha val="90000"/>
            </a:schemeClr>
          </a:solidFill>
        </p:spPr>
        <p:txBody>
          <a:bodyPr wrap="none" lIns="72000" tIns="0" rIns="36000" bIns="0">
            <a:spAutoFit/>
          </a:bodyPr>
          <a:lstStyle>
            <a:lvl1pPr>
              <a:defRPr b="0">
                <a:solidFill>
                  <a:schemeClr val="accent1"/>
                </a:solidFill>
              </a:defRPr>
            </a:lvl1pPr>
          </a:lstStyle>
          <a:p>
            <a:pPr lvl="0"/>
            <a:r>
              <a:rPr lang="de-DE" dirty="0"/>
              <a:t>Ort oder Anlass des Vortrags // 18. Februar 2022</a:t>
            </a:r>
          </a:p>
        </p:txBody>
      </p:sp>
      <p:pic>
        <p:nvPicPr>
          <p:cNvPr id="21" name="Grafik 20"/>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10406348" y="330108"/>
            <a:ext cx="1468046" cy="544572"/>
          </a:xfrm>
          <a:prstGeom prst="rect">
            <a:avLst/>
          </a:prstGeom>
        </p:spPr>
      </p:pic>
      <p:pic>
        <p:nvPicPr>
          <p:cNvPr id="23" name="Grafik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0304" y="349751"/>
            <a:ext cx="1764000" cy="512044"/>
          </a:xfrm>
          <a:prstGeom prst="rect">
            <a:avLst/>
          </a:prstGeom>
        </p:spPr>
      </p:pic>
    </p:spTree>
    <p:extLst>
      <p:ext uri="{BB962C8B-B14F-4D97-AF65-F5344CB8AC3E}">
        <p14:creationId xmlns:p14="http://schemas.microsoft.com/office/powerpoint/2010/main" val="3377318043"/>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Titel und ein Inhalt">
    <p:spTree>
      <p:nvGrpSpPr>
        <p:cNvPr id="1" name=""/>
        <p:cNvGrpSpPr/>
        <p:nvPr/>
      </p:nvGrpSpPr>
      <p:grpSpPr>
        <a:xfrm>
          <a:off x="0" y="0"/>
          <a:ext cx="0" cy="0"/>
          <a:chOff x="0" y="0"/>
          <a:chExt cx="0" cy="0"/>
        </a:xfrm>
      </p:grpSpPr>
      <p:sp>
        <p:nvSpPr>
          <p:cNvPr id="4" name="Titel 3"/>
          <p:cNvSpPr>
            <a:spLocks noGrp="1"/>
          </p:cNvSpPr>
          <p:nvPr>
            <p:ph type="title" hasCustomPrompt="1"/>
          </p:nvPr>
        </p:nvSpPr>
        <p:spPr/>
        <p:txBody>
          <a:bodyPr/>
          <a:lstStyle>
            <a:lvl1pPr>
              <a:defRPr sz="3200"/>
            </a:lvl1pPr>
          </a:lstStyle>
          <a:p>
            <a:r>
              <a:rPr lang="de-DE" dirty="0"/>
              <a:t>Titelmasterformat durch Klicken bearbeiten</a:t>
            </a:r>
          </a:p>
        </p:txBody>
      </p:sp>
      <p:sp>
        <p:nvSpPr>
          <p:cNvPr id="6" name="Inhaltsplatzhalter 5"/>
          <p:cNvSpPr>
            <a:spLocks noGrp="1"/>
          </p:cNvSpPr>
          <p:nvPr>
            <p:ph sz="quarter" idx="10"/>
          </p:nvPr>
        </p:nvSpPr>
        <p:spPr>
          <a:xfrm>
            <a:off x="874711" y="1484313"/>
            <a:ext cx="10580688" cy="4344987"/>
          </a:xfrm>
        </p:spPr>
        <p:txBody>
          <a:bodyPr/>
          <a:lstStyle>
            <a:lvl1pPr>
              <a:spcBef>
                <a:spcPts val="1200"/>
              </a:spcBef>
              <a:defRPr/>
            </a:lvl1pPr>
            <a:lvl3pPr>
              <a:spcBef>
                <a:spcPts val="1200"/>
              </a:spcBef>
              <a:defRPr/>
            </a:lvl3pPr>
          </a:lstStyle>
          <a:p>
            <a:pPr lvl="0"/>
            <a:r>
              <a:rPr lang="de-DE" dirty="0"/>
              <a:t>Formatvorlagen des Textmasters bearbeiten</a:t>
            </a:r>
          </a:p>
        </p:txBody>
      </p:sp>
    </p:spTree>
    <p:extLst>
      <p:ext uri="{BB962C8B-B14F-4D97-AF65-F5344CB8AC3E}">
        <p14:creationId xmlns:p14="http://schemas.microsoft.com/office/powerpoint/2010/main" val="3828119933"/>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el und 2 Inhalte_">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4" name="Inhaltsplatzhalter 3"/>
          <p:cNvSpPr>
            <a:spLocks noGrp="1"/>
          </p:cNvSpPr>
          <p:nvPr>
            <p:ph sz="quarter" idx="14"/>
          </p:nvPr>
        </p:nvSpPr>
        <p:spPr>
          <a:xfrm>
            <a:off x="874713" y="1481138"/>
            <a:ext cx="5195887" cy="4360862"/>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Inhaltsplatzhalter 3"/>
          <p:cNvSpPr>
            <a:spLocks noGrp="1"/>
          </p:cNvSpPr>
          <p:nvPr>
            <p:ph sz="quarter" idx="15"/>
          </p:nvPr>
        </p:nvSpPr>
        <p:spPr>
          <a:xfrm>
            <a:off x="6267450" y="1481138"/>
            <a:ext cx="5195887" cy="4360862"/>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057373242"/>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el und 2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9" name="Bildplatzhalter 7"/>
          <p:cNvSpPr>
            <a:spLocks noGrp="1"/>
          </p:cNvSpPr>
          <p:nvPr>
            <p:ph type="pic" sz="quarter" idx="13"/>
          </p:nvPr>
        </p:nvSpPr>
        <p:spPr>
          <a:xfrm>
            <a:off x="6267449" y="1484314"/>
            <a:ext cx="5187950" cy="4344985"/>
          </a:xfrm>
        </p:spPr>
        <p:txBody>
          <a:bodyPr/>
          <a:lstStyle/>
          <a:p>
            <a:r>
              <a:rPr lang="de-DE"/>
              <a:t>Bild durch Klicken auf Symbol hinzufügen</a:t>
            </a:r>
            <a:endParaRPr lang="de-DE" dirty="0"/>
          </a:p>
        </p:txBody>
      </p:sp>
      <p:sp>
        <p:nvSpPr>
          <p:cNvPr id="4" name="Inhaltsplatzhalter 3"/>
          <p:cNvSpPr>
            <a:spLocks noGrp="1"/>
          </p:cNvSpPr>
          <p:nvPr>
            <p:ph sz="quarter" idx="14"/>
          </p:nvPr>
        </p:nvSpPr>
        <p:spPr>
          <a:xfrm>
            <a:off x="874713" y="1484313"/>
            <a:ext cx="5195887" cy="4357687"/>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170242763"/>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el und Inhalt und Bi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9" name="Bildplatzhalter 7"/>
          <p:cNvSpPr>
            <a:spLocks noGrp="1"/>
          </p:cNvSpPr>
          <p:nvPr>
            <p:ph type="pic" sz="quarter" idx="13"/>
          </p:nvPr>
        </p:nvSpPr>
        <p:spPr>
          <a:xfrm>
            <a:off x="8070849" y="1484314"/>
            <a:ext cx="3384549" cy="4344985"/>
          </a:xfrm>
        </p:spPr>
        <p:txBody>
          <a:bodyPr/>
          <a:lstStyle/>
          <a:p>
            <a:r>
              <a:rPr lang="de-DE"/>
              <a:t>Bild durch Klicken auf Symbol hinzufügen</a:t>
            </a:r>
            <a:endParaRPr lang="de-DE" dirty="0"/>
          </a:p>
        </p:txBody>
      </p:sp>
      <p:sp>
        <p:nvSpPr>
          <p:cNvPr id="4" name="Inhaltsplatzhalter 3"/>
          <p:cNvSpPr>
            <a:spLocks noGrp="1"/>
          </p:cNvSpPr>
          <p:nvPr>
            <p:ph sz="quarter" idx="14"/>
          </p:nvPr>
        </p:nvSpPr>
        <p:spPr>
          <a:xfrm>
            <a:off x="874713" y="1484313"/>
            <a:ext cx="6999287" cy="4357687"/>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39803747"/>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el und Inhalt und Bild_qu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9" name="Bildplatzhalter 7"/>
          <p:cNvSpPr>
            <a:spLocks noGrp="1"/>
          </p:cNvSpPr>
          <p:nvPr>
            <p:ph type="pic" sz="quarter" idx="13"/>
          </p:nvPr>
        </p:nvSpPr>
        <p:spPr>
          <a:xfrm>
            <a:off x="0" y="4101152"/>
            <a:ext cx="12191999" cy="2028186"/>
          </a:xfrm>
        </p:spPr>
        <p:txBody>
          <a:bodyPr/>
          <a:lstStyle/>
          <a:p>
            <a:r>
              <a:rPr lang="de-DE"/>
              <a:t>Bild durch Klicken auf Symbol hinzufügen</a:t>
            </a:r>
            <a:endParaRPr lang="de-DE" dirty="0"/>
          </a:p>
        </p:txBody>
      </p:sp>
      <p:sp>
        <p:nvSpPr>
          <p:cNvPr id="4" name="Inhaltsplatzhalter 3"/>
          <p:cNvSpPr>
            <a:spLocks noGrp="1"/>
          </p:cNvSpPr>
          <p:nvPr>
            <p:ph sz="quarter" idx="14"/>
          </p:nvPr>
        </p:nvSpPr>
        <p:spPr>
          <a:xfrm>
            <a:off x="874713" y="1484313"/>
            <a:ext cx="10580687" cy="239847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294580503"/>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el und Inhalt und Bild_">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DE" dirty="0"/>
          </a:p>
        </p:txBody>
      </p:sp>
      <p:sp>
        <p:nvSpPr>
          <p:cNvPr id="9" name="Bildplatzhalter 7"/>
          <p:cNvSpPr>
            <a:spLocks noGrp="1"/>
          </p:cNvSpPr>
          <p:nvPr>
            <p:ph type="pic" sz="quarter" idx="13"/>
          </p:nvPr>
        </p:nvSpPr>
        <p:spPr>
          <a:xfrm>
            <a:off x="8070849" y="1484314"/>
            <a:ext cx="4121151" cy="4645024"/>
          </a:xfrm>
        </p:spPr>
        <p:txBody>
          <a:bodyPr/>
          <a:lstStyle/>
          <a:p>
            <a:r>
              <a:rPr lang="de-DE"/>
              <a:t>Bild durch Klicken auf Symbol hinzufügen</a:t>
            </a:r>
            <a:endParaRPr lang="de-DE" dirty="0"/>
          </a:p>
        </p:txBody>
      </p:sp>
      <p:sp>
        <p:nvSpPr>
          <p:cNvPr id="4" name="Inhaltsplatzhalter 3"/>
          <p:cNvSpPr>
            <a:spLocks noGrp="1"/>
          </p:cNvSpPr>
          <p:nvPr>
            <p:ph sz="quarter" idx="14"/>
          </p:nvPr>
        </p:nvSpPr>
        <p:spPr>
          <a:xfrm>
            <a:off x="874713" y="1484313"/>
            <a:ext cx="6999287" cy="4357687"/>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097579242"/>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el und 3 Inhalte">
    <p:spTree>
      <p:nvGrpSpPr>
        <p:cNvPr id="1" name=""/>
        <p:cNvGrpSpPr/>
        <p:nvPr/>
      </p:nvGrpSpPr>
      <p:grpSpPr>
        <a:xfrm>
          <a:off x="0" y="0"/>
          <a:ext cx="0" cy="0"/>
          <a:chOff x="0" y="0"/>
          <a:chExt cx="0" cy="0"/>
        </a:xfrm>
      </p:grpSpPr>
      <p:sp>
        <p:nvSpPr>
          <p:cNvPr id="2" name="Titel 1"/>
          <p:cNvSpPr>
            <a:spLocks noGrp="1"/>
          </p:cNvSpPr>
          <p:nvPr>
            <p:ph type="title"/>
          </p:nvPr>
        </p:nvSpPr>
        <p:spPr>
          <a:xfrm>
            <a:off x="874712" y="346075"/>
            <a:ext cx="10580687" cy="684213"/>
          </a:xfrm>
        </p:spPr>
        <p:txBody>
          <a:bodyPr/>
          <a:lstStyle/>
          <a:p>
            <a:r>
              <a:rPr lang="de-DE"/>
              <a:t>Titelmasterformat durch Klicken bearbeiten</a:t>
            </a:r>
            <a:endParaRPr lang="de-DE" dirty="0"/>
          </a:p>
        </p:txBody>
      </p:sp>
      <p:sp>
        <p:nvSpPr>
          <p:cNvPr id="4" name="Inhaltsplatzhalter 3"/>
          <p:cNvSpPr>
            <a:spLocks noGrp="1"/>
          </p:cNvSpPr>
          <p:nvPr>
            <p:ph sz="quarter" idx="13"/>
          </p:nvPr>
        </p:nvSpPr>
        <p:spPr>
          <a:xfrm>
            <a:off x="874713" y="1481138"/>
            <a:ext cx="3398837" cy="4360862"/>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Inhaltsplatzhalter 3"/>
          <p:cNvSpPr>
            <a:spLocks noGrp="1"/>
          </p:cNvSpPr>
          <p:nvPr>
            <p:ph sz="quarter" idx="14"/>
          </p:nvPr>
        </p:nvSpPr>
        <p:spPr>
          <a:xfrm>
            <a:off x="4457699" y="1481138"/>
            <a:ext cx="3416301" cy="4360862"/>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Inhaltsplatzhalter 3"/>
          <p:cNvSpPr>
            <a:spLocks noGrp="1"/>
          </p:cNvSpPr>
          <p:nvPr>
            <p:ph sz="quarter" idx="15"/>
          </p:nvPr>
        </p:nvSpPr>
        <p:spPr>
          <a:xfrm>
            <a:off x="8070850" y="1481138"/>
            <a:ext cx="3384550" cy="4360862"/>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543359633"/>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el und 4 Inhalte">
    <p:spTree>
      <p:nvGrpSpPr>
        <p:cNvPr id="1" name=""/>
        <p:cNvGrpSpPr/>
        <p:nvPr/>
      </p:nvGrpSpPr>
      <p:grpSpPr>
        <a:xfrm>
          <a:off x="0" y="0"/>
          <a:ext cx="0" cy="0"/>
          <a:chOff x="0" y="0"/>
          <a:chExt cx="0" cy="0"/>
        </a:xfrm>
      </p:grpSpPr>
      <p:sp>
        <p:nvSpPr>
          <p:cNvPr id="9" name="Bildplatzhalter 7"/>
          <p:cNvSpPr>
            <a:spLocks noGrp="1"/>
          </p:cNvSpPr>
          <p:nvPr>
            <p:ph type="pic" sz="quarter" idx="13"/>
          </p:nvPr>
        </p:nvSpPr>
        <p:spPr>
          <a:xfrm>
            <a:off x="874711" y="1484313"/>
            <a:ext cx="4300539" cy="1332000"/>
          </a:xfrm>
        </p:spPr>
        <p:txBody>
          <a:bodyPr/>
          <a:lstStyle/>
          <a:p>
            <a:r>
              <a:rPr lang="de-DE"/>
              <a:t>Bild durch Klicken auf Symbol hinzufügen</a:t>
            </a:r>
            <a:endParaRPr lang="de-DE" dirty="0"/>
          </a:p>
        </p:txBody>
      </p:sp>
      <p:sp>
        <p:nvSpPr>
          <p:cNvPr id="10" name="Bildplatzhalter 7"/>
          <p:cNvSpPr>
            <a:spLocks noGrp="1"/>
          </p:cNvSpPr>
          <p:nvPr>
            <p:ph type="pic" sz="quarter" idx="14"/>
          </p:nvPr>
        </p:nvSpPr>
        <p:spPr>
          <a:xfrm>
            <a:off x="874712" y="2943181"/>
            <a:ext cx="4300537" cy="1332000"/>
          </a:xfrm>
        </p:spPr>
        <p:txBody>
          <a:bodyPr/>
          <a:lstStyle/>
          <a:p>
            <a:r>
              <a:rPr lang="de-DE"/>
              <a:t>Bild durch Klicken auf Symbol hinzufügen</a:t>
            </a:r>
            <a:endParaRPr lang="de-DE" dirty="0"/>
          </a:p>
        </p:txBody>
      </p:sp>
      <p:sp>
        <p:nvSpPr>
          <p:cNvPr id="11" name="Bildplatzhalter 7"/>
          <p:cNvSpPr>
            <a:spLocks noGrp="1"/>
          </p:cNvSpPr>
          <p:nvPr>
            <p:ph type="pic" sz="quarter" idx="15"/>
          </p:nvPr>
        </p:nvSpPr>
        <p:spPr>
          <a:xfrm>
            <a:off x="874710" y="4402050"/>
            <a:ext cx="4300537" cy="1427249"/>
          </a:xfrm>
        </p:spPr>
        <p:txBody>
          <a:bodyPr/>
          <a:lstStyle/>
          <a:p>
            <a:r>
              <a:rPr lang="de-DE"/>
              <a:t>Bild durch Klicken auf Symbol hinzufügen</a:t>
            </a:r>
            <a:endParaRPr lang="de-DE" dirty="0"/>
          </a:p>
        </p:txBody>
      </p:sp>
      <p:sp>
        <p:nvSpPr>
          <p:cNvPr id="4" name="Titel 3"/>
          <p:cNvSpPr>
            <a:spLocks noGrp="1"/>
          </p:cNvSpPr>
          <p:nvPr>
            <p:ph type="title"/>
          </p:nvPr>
        </p:nvSpPr>
        <p:spPr/>
        <p:txBody>
          <a:bodyPr/>
          <a:lstStyle/>
          <a:p>
            <a:r>
              <a:rPr lang="de-DE"/>
              <a:t>Titelmasterformat durch Klicken bearbeiten</a:t>
            </a:r>
          </a:p>
        </p:txBody>
      </p:sp>
      <p:sp>
        <p:nvSpPr>
          <p:cNvPr id="5" name="Inhaltsplatzhalter 4"/>
          <p:cNvSpPr>
            <a:spLocks noGrp="1"/>
          </p:cNvSpPr>
          <p:nvPr>
            <p:ph sz="quarter" idx="16"/>
          </p:nvPr>
        </p:nvSpPr>
        <p:spPr>
          <a:xfrm>
            <a:off x="5365750" y="1484313"/>
            <a:ext cx="6089650" cy="4357687"/>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291138792"/>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elfolie_TUD_blau">
    <p:spTree>
      <p:nvGrpSpPr>
        <p:cNvPr id="1" name=""/>
        <p:cNvGrpSpPr/>
        <p:nvPr/>
      </p:nvGrpSpPr>
      <p:grpSpPr>
        <a:xfrm>
          <a:off x="0" y="0"/>
          <a:ext cx="0" cy="0"/>
          <a:chOff x="0" y="0"/>
          <a:chExt cx="0" cy="0"/>
        </a:xfrm>
      </p:grpSpPr>
      <p:sp>
        <p:nvSpPr>
          <p:cNvPr id="13" name="Rechteck 12"/>
          <p:cNvSpPr/>
          <p:nvPr/>
        </p:nvSpPr>
        <p:spPr>
          <a:xfrm>
            <a:off x="0" y="0"/>
            <a:ext cx="12192000"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pic>
        <p:nvPicPr>
          <p:cNvPr id="4" name="Grafik 3" descr="Logo. Acht unregelmäßige Dreiecksflächen sind, im Uhrzeigersinn zu einem regelmäßig achteckigen Ring angeordnet. Links daneben zweizeilig der Schriftzug &quot;DRESDEN concept" title="Logo Dresden concept"/>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7694" y="329323"/>
            <a:ext cx="1463906" cy="543600"/>
          </a:xfrm>
          <a:prstGeom prst="rect">
            <a:avLst/>
          </a:prstGeom>
        </p:spPr>
      </p:pic>
      <p:pic>
        <p:nvPicPr>
          <p:cNvPr id="3" name="Grafik 2" descr="Logo. Schriftzug &quot;Technische Universität Dresden&quot;. Links davon befindet sich ein Achteck, das in zwei Bereiche aufgeteilt ist, die zusammen die Buchstaben &quot;T&quot; und &quot;U&quot; ergeben." title="Logo der TU Dresden"/>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0304" y="349731"/>
            <a:ext cx="1765029" cy="514800"/>
          </a:xfrm>
          <a:prstGeom prst="rect">
            <a:avLst/>
          </a:prstGeom>
        </p:spPr>
      </p:pic>
      <p:sp>
        <p:nvSpPr>
          <p:cNvPr id="12" name="Textplatzhalter 25"/>
          <p:cNvSpPr>
            <a:spLocks noGrp="1"/>
          </p:cNvSpPr>
          <p:nvPr>
            <p:ph type="body" sz="quarter" idx="10" hasCustomPrompt="1"/>
          </p:nvPr>
        </p:nvSpPr>
        <p:spPr>
          <a:xfrm>
            <a:off x="882808" y="2852116"/>
            <a:ext cx="1692959" cy="246221"/>
          </a:xfrm>
          <a:prstGeom prst="rect">
            <a:avLst/>
          </a:prstGeom>
          <a:noFill/>
          <a:ln>
            <a:noFill/>
          </a:ln>
        </p:spPr>
        <p:txBody>
          <a:bodyPr wrap="none" lIns="0">
            <a:spAutoFit/>
          </a:bodyPr>
          <a:lstStyle>
            <a:lvl1pPr>
              <a:spcBef>
                <a:spcPts val="0"/>
              </a:spcBef>
              <a:defRPr sz="1600" b="1">
                <a:solidFill>
                  <a:schemeClr val="bg1">
                    <a:alpha val="70000"/>
                  </a:schemeClr>
                </a:solidFill>
              </a:defRPr>
            </a:lvl1pPr>
          </a:lstStyle>
          <a:p>
            <a:pPr lvl="0"/>
            <a:r>
              <a:rPr lang="de-DE" dirty="0"/>
              <a:t>Vorname, Name</a:t>
            </a:r>
          </a:p>
        </p:txBody>
      </p:sp>
      <p:sp>
        <p:nvSpPr>
          <p:cNvPr id="14" name="Titel 1"/>
          <p:cNvSpPr>
            <a:spLocks noGrp="1"/>
          </p:cNvSpPr>
          <p:nvPr>
            <p:ph type="title" hasCustomPrompt="1"/>
          </p:nvPr>
        </p:nvSpPr>
        <p:spPr>
          <a:xfrm>
            <a:off x="882771" y="3835706"/>
            <a:ext cx="3881437" cy="492443"/>
          </a:xfrm>
          <a:noFill/>
          <a:ln>
            <a:noFill/>
          </a:ln>
        </p:spPr>
        <p:txBody>
          <a:bodyPr wrap="none" lIns="0">
            <a:spAutoFit/>
          </a:bodyPr>
          <a:lstStyle>
            <a:lvl1pPr>
              <a:defRPr sz="3200" b="1">
                <a:solidFill>
                  <a:schemeClr val="bg1"/>
                </a:solidFill>
              </a:defRPr>
            </a:lvl1pPr>
          </a:lstStyle>
          <a:p>
            <a:r>
              <a:rPr lang="de-DE" dirty="0"/>
              <a:t>Titelmasterformat</a:t>
            </a:r>
          </a:p>
        </p:txBody>
      </p:sp>
      <p:sp>
        <p:nvSpPr>
          <p:cNvPr id="15" name="Untertitel 2"/>
          <p:cNvSpPr>
            <a:spLocks noGrp="1"/>
          </p:cNvSpPr>
          <p:nvPr>
            <p:ph type="subTitle" idx="1" hasCustomPrompt="1"/>
          </p:nvPr>
        </p:nvSpPr>
        <p:spPr>
          <a:xfrm>
            <a:off x="882772" y="5028236"/>
            <a:ext cx="5981697" cy="246221"/>
          </a:xfrm>
          <a:prstGeom prst="rect">
            <a:avLst/>
          </a:prstGeom>
          <a:noFill/>
        </p:spPr>
        <p:txBody>
          <a:bodyPr wrap="none" lIns="0">
            <a:spAutoFit/>
          </a:bodyPr>
          <a:lstStyle>
            <a:lvl1pPr marL="0" indent="0" algn="l">
              <a:buNone/>
              <a:defRPr b="0">
                <a:solidFill>
                  <a:schemeClr val="bg1">
                    <a:alpha val="7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6" name="Textplatzhalter 25">
            <a:extLst>
              <a:ext uri="{FF2B5EF4-FFF2-40B4-BE49-F238E27FC236}">
                <a16:creationId xmlns:a16="http://schemas.microsoft.com/office/drawing/2014/main" id="{78DD96F1-BE0C-4FE4-B69F-BA85926561C9}"/>
              </a:ext>
            </a:extLst>
          </p:cNvPr>
          <p:cNvSpPr>
            <a:spLocks noGrp="1"/>
          </p:cNvSpPr>
          <p:nvPr>
            <p:ph type="body" sz="quarter" idx="11" hasCustomPrompt="1"/>
          </p:nvPr>
        </p:nvSpPr>
        <p:spPr>
          <a:xfrm>
            <a:off x="882808" y="3138045"/>
            <a:ext cx="3028966" cy="246221"/>
          </a:xfrm>
          <a:prstGeom prst="rect">
            <a:avLst/>
          </a:prstGeom>
          <a:noFill/>
          <a:ln>
            <a:noFill/>
          </a:ln>
        </p:spPr>
        <p:txBody>
          <a:bodyPr wrap="none" lIns="0">
            <a:spAutoFit/>
          </a:bodyPr>
          <a:lstStyle>
            <a:lvl1pPr>
              <a:spcBef>
                <a:spcPts val="0"/>
              </a:spcBef>
              <a:defRPr sz="1600" b="0">
                <a:solidFill>
                  <a:schemeClr val="bg1">
                    <a:alpha val="70000"/>
                  </a:schemeClr>
                </a:solidFill>
              </a:defRPr>
            </a:lvl1pPr>
          </a:lstStyle>
          <a:p>
            <a:pPr lvl="0"/>
            <a:r>
              <a:rPr lang="de-DE" dirty="0"/>
              <a:t>Struktureinheit der TU Dresden</a:t>
            </a:r>
          </a:p>
        </p:txBody>
      </p:sp>
      <p:sp>
        <p:nvSpPr>
          <p:cNvPr id="17" name="Textplatzhalter 5">
            <a:extLst>
              <a:ext uri="{FF2B5EF4-FFF2-40B4-BE49-F238E27FC236}">
                <a16:creationId xmlns:a16="http://schemas.microsoft.com/office/drawing/2014/main" id="{AB2194A4-CBE4-4A84-B1E9-D417CDD94A30}"/>
              </a:ext>
            </a:extLst>
          </p:cNvPr>
          <p:cNvSpPr>
            <a:spLocks noGrp="1"/>
          </p:cNvSpPr>
          <p:nvPr>
            <p:ph type="body" sz="quarter" idx="12" hasCustomPrompt="1"/>
          </p:nvPr>
        </p:nvSpPr>
        <p:spPr>
          <a:xfrm>
            <a:off x="882770" y="4375609"/>
            <a:ext cx="4694293" cy="492443"/>
          </a:xfrm>
          <a:prstGeom prst="rect">
            <a:avLst/>
          </a:prstGeom>
          <a:noFill/>
        </p:spPr>
        <p:txBody>
          <a:bodyPr wrap="none" lIns="0">
            <a:spAutoFit/>
          </a:bodyPr>
          <a:lstStyle>
            <a:lvl1pPr>
              <a:defRPr sz="3200" b="0">
                <a:solidFill>
                  <a:schemeClr val="bg1"/>
                </a:solidFill>
              </a:defRPr>
            </a:lvl1pPr>
            <a:lvl3pPr marL="72000" indent="0">
              <a:buNone/>
              <a:defRPr/>
            </a:lvl3pPr>
            <a:lvl4pPr marL="180000" indent="0">
              <a:buNone/>
              <a:defRPr/>
            </a:lvl4pPr>
          </a:lstStyle>
          <a:p>
            <a:pPr lvl="0"/>
            <a:r>
              <a:rPr lang="de-DE" dirty="0"/>
              <a:t>durch Kicken bearbeiten</a:t>
            </a:r>
          </a:p>
        </p:txBody>
      </p:sp>
      <p:sp>
        <p:nvSpPr>
          <p:cNvPr id="18" name="Textplatzhalter 7">
            <a:extLst>
              <a:ext uri="{FF2B5EF4-FFF2-40B4-BE49-F238E27FC236}">
                <a16:creationId xmlns:a16="http://schemas.microsoft.com/office/drawing/2014/main" id="{F1D71DE1-F9B2-4550-A173-A1C0CE63C085}"/>
              </a:ext>
            </a:extLst>
          </p:cNvPr>
          <p:cNvSpPr>
            <a:spLocks noGrp="1"/>
          </p:cNvSpPr>
          <p:nvPr>
            <p:ph type="body" sz="quarter" idx="13" hasCustomPrompt="1"/>
          </p:nvPr>
        </p:nvSpPr>
        <p:spPr>
          <a:xfrm>
            <a:off x="882808" y="5312641"/>
            <a:ext cx="4602029" cy="246221"/>
          </a:xfrm>
          <a:prstGeom prst="rect">
            <a:avLst/>
          </a:prstGeom>
          <a:noFill/>
        </p:spPr>
        <p:txBody>
          <a:bodyPr wrap="none" lIns="0">
            <a:spAutoFit/>
          </a:bodyPr>
          <a:lstStyle>
            <a:lvl1pPr>
              <a:defRPr b="0">
                <a:solidFill>
                  <a:schemeClr val="bg1">
                    <a:alpha val="70000"/>
                  </a:schemeClr>
                </a:solidFill>
              </a:defRPr>
            </a:lvl1pPr>
          </a:lstStyle>
          <a:p>
            <a:pPr lvl="0"/>
            <a:r>
              <a:rPr lang="de-DE" dirty="0"/>
              <a:t>Ort oder Anlass des Vortrags // 18. Februar 2022</a:t>
            </a:r>
          </a:p>
        </p:txBody>
      </p:sp>
    </p:spTree>
    <p:extLst>
      <p:ext uri="{BB962C8B-B14F-4D97-AF65-F5344CB8AC3E}">
        <p14:creationId xmlns:p14="http://schemas.microsoft.com/office/powerpoint/2010/main" val="1396564381"/>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2 Titel und 2 Inhalte">
    <p:spTree>
      <p:nvGrpSpPr>
        <p:cNvPr id="1" name=""/>
        <p:cNvGrpSpPr/>
        <p:nvPr/>
      </p:nvGrpSpPr>
      <p:grpSpPr>
        <a:xfrm>
          <a:off x="0" y="0"/>
          <a:ext cx="0" cy="0"/>
          <a:chOff x="0" y="0"/>
          <a:chExt cx="0" cy="0"/>
        </a:xfrm>
      </p:grpSpPr>
      <p:sp>
        <p:nvSpPr>
          <p:cNvPr id="7" name="Titel 1"/>
          <p:cNvSpPr txBox="1">
            <a:spLocks/>
          </p:cNvSpPr>
          <p:nvPr/>
        </p:nvSpPr>
        <p:spPr>
          <a:xfrm>
            <a:off x="6267450" y="368305"/>
            <a:ext cx="5046135" cy="662147"/>
          </a:xfrm>
          <a:prstGeom prst="rect">
            <a:avLst/>
          </a:prstGeom>
          <a:ln>
            <a:noFill/>
          </a:ln>
        </p:spPr>
        <p:txBody>
          <a:bodyPr vert="horz" lIns="0" tIns="0" rIns="0" bIns="0" rtlCol="0" anchor="t" anchorCtr="0">
            <a:noAutofit/>
          </a:bodyPr>
          <a:lstStyle>
            <a:lvl1pPr algn="l" defTabSz="914400" rtl="0" eaLnBrk="1" latinLnBrk="0" hangingPunct="1">
              <a:spcBef>
                <a:spcPct val="0"/>
              </a:spcBef>
              <a:buNone/>
              <a:defRPr sz="2400" b="1" kern="1200" baseline="0">
                <a:solidFill>
                  <a:schemeClr val="tx2"/>
                </a:solidFill>
                <a:latin typeface="Open Sans" panose="020B0606030504020204" pitchFamily="34" charset="0"/>
                <a:ea typeface="+mj-ea"/>
                <a:cs typeface="+mj-cs"/>
              </a:defRPr>
            </a:lvl1pPr>
          </a:lstStyle>
          <a:p>
            <a:r>
              <a:rPr lang="de-DE" sz="2400" dirty="0">
                <a:solidFill>
                  <a:schemeClr val="accent1"/>
                </a:solidFill>
              </a:rPr>
              <a:t>Titelmasterformat durch Klicken bearbeiten</a:t>
            </a:r>
          </a:p>
        </p:txBody>
      </p:sp>
      <p:sp>
        <p:nvSpPr>
          <p:cNvPr id="3" name="Titel 2"/>
          <p:cNvSpPr>
            <a:spLocks noGrp="1"/>
          </p:cNvSpPr>
          <p:nvPr>
            <p:ph type="title"/>
          </p:nvPr>
        </p:nvSpPr>
        <p:spPr>
          <a:xfrm>
            <a:off x="874712" y="367507"/>
            <a:ext cx="5195887" cy="662781"/>
          </a:xfrm>
        </p:spPr>
        <p:txBody>
          <a:bodyPr/>
          <a:lstStyle/>
          <a:p>
            <a:r>
              <a:rPr lang="de-DE"/>
              <a:t>Titelmasterformat durch Klicken bearbeiten</a:t>
            </a:r>
            <a:endParaRPr lang="de-DE" dirty="0"/>
          </a:p>
        </p:txBody>
      </p:sp>
      <p:sp>
        <p:nvSpPr>
          <p:cNvPr id="4" name="Inhaltsplatzhalter 3"/>
          <p:cNvSpPr>
            <a:spLocks noGrp="1"/>
          </p:cNvSpPr>
          <p:nvPr>
            <p:ph sz="quarter" idx="12"/>
          </p:nvPr>
        </p:nvSpPr>
        <p:spPr>
          <a:xfrm>
            <a:off x="874713" y="1484313"/>
            <a:ext cx="5195887" cy="4357687"/>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10" name="Inhaltsplatzhalter 3"/>
          <p:cNvSpPr>
            <a:spLocks noGrp="1"/>
          </p:cNvSpPr>
          <p:nvPr>
            <p:ph sz="quarter" idx="13"/>
          </p:nvPr>
        </p:nvSpPr>
        <p:spPr>
          <a:xfrm>
            <a:off x="6273895" y="1486586"/>
            <a:ext cx="5195887" cy="4357687"/>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676531681"/>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Titel und 18 Bilder">
    <p:spTree>
      <p:nvGrpSpPr>
        <p:cNvPr id="1" name=""/>
        <p:cNvGrpSpPr/>
        <p:nvPr/>
      </p:nvGrpSpPr>
      <p:grpSpPr>
        <a:xfrm>
          <a:off x="0" y="0"/>
          <a:ext cx="0" cy="0"/>
          <a:chOff x="0" y="0"/>
          <a:chExt cx="0" cy="0"/>
        </a:xfrm>
      </p:grpSpPr>
      <p:sp>
        <p:nvSpPr>
          <p:cNvPr id="2" name="Titel 1"/>
          <p:cNvSpPr>
            <a:spLocks noGrp="1"/>
          </p:cNvSpPr>
          <p:nvPr>
            <p:ph type="title"/>
          </p:nvPr>
        </p:nvSpPr>
        <p:spPr>
          <a:xfrm>
            <a:off x="874712" y="346076"/>
            <a:ext cx="10580687" cy="509588"/>
          </a:xfrm>
        </p:spPr>
        <p:txBody>
          <a:bodyPr/>
          <a:lstStyle/>
          <a:p>
            <a:r>
              <a:rPr lang="de-DE"/>
              <a:t>Titelmasterformat durch Klicken bearbeiten</a:t>
            </a:r>
            <a:endParaRPr lang="de-DE" dirty="0"/>
          </a:p>
        </p:txBody>
      </p:sp>
      <p:sp>
        <p:nvSpPr>
          <p:cNvPr id="19" name="Bildplatzhalter 2"/>
          <p:cNvSpPr>
            <a:spLocks noGrp="1"/>
          </p:cNvSpPr>
          <p:nvPr>
            <p:ph type="pic" sz="quarter" idx="10"/>
          </p:nvPr>
        </p:nvSpPr>
        <p:spPr>
          <a:xfrm>
            <a:off x="879785" y="1039484"/>
            <a:ext cx="1566000" cy="1566000"/>
          </a:xfrm>
          <a:prstGeom prst="rect">
            <a:avLst/>
          </a:prstGeom>
          <a:solidFill>
            <a:schemeClr val="bg1">
              <a:lumMod val="95000"/>
            </a:schemeClr>
          </a:solidFill>
        </p:spPr>
        <p:txBody>
          <a:bodyPr/>
          <a:lstStyle/>
          <a:p>
            <a:r>
              <a:rPr lang="de-DE"/>
              <a:t>Bild durch Klicken auf Symbol hinzufügen</a:t>
            </a:r>
          </a:p>
        </p:txBody>
      </p:sp>
      <p:sp>
        <p:nvSpPr>
          <p:cNvPr id="20" name="Bildplatzhalter 2"/>
          <p:cNvSpPr>
            <a:spLocks noGrp="1"/>
          </p:cNvSpPr>
          <p:nvPr>
            <p:ph type="pic" sz="quarter" idx="11"/>
          </p:nvPr>
        </p:nvSpPr>
        <p:spPr>
          <a:xfrm>
            <a:off x="2579023" y="1039484"/>
            <a:ext cx="1566000" cy="1566000"/>
          </a:xfrm>
          <a:prstGeom prst="rect">
            <a:avLst/>
          </a:prstGeom>
          <a:solidFill>
            <a:schemeClr val="bg1">
              <a:lumMod val="95000"/>
            </a:schemeClr>
          </a:solidFill>
        </p:spPr>
        <p:txBody>
          <a:bodyPr/>
          <a:lstStyle/>
          <a:p>
            <a:r>
              <a:rPr lang="de-DE"/>
              <a:t>Bild durch Klicken auf Symbol hinzufügen</a:t>
            </a:r>
          </a:p>
        </p:txBody>
      </p:sp>
      <p:sp>
        <p:nvSpPr>
          <p:cNvPr id="21" name="Bildplatzhalter 2"/>
          <p:cNvSpPr>
            <a:spLocks noGrp="1"/>
          </p:cNvSpPr>
          <p:nvPr>
            <p:ph type="pic" sz="quarter" idx="12"/>
          </p:nvPr>
        </p:nvSpPr>
        <p:spPr>
          <a:xfrm>
            <a:off x="4278261" y="1039484"/>
            <a:ext cx="1566000" cy="1566000"/>
          </a:xfrm>
          <a:prstGeom prst="rect">
            <a:avLst/>
          </a:prstGeom>
          <a:solidFill>
            <a:schemeClr val="bg1">
              <a:lumMod val="95000"/>
            </a:schemeClr>
          </a:solidFill>
        </p:spPr>
        <p:txBody>
          <a:bodyPr/>
          <a:lstStyle/>
          <a:p>
            <a:r>
              <a:rPr lang="de-DE"/>
              <a:t>Bild durch Klicken auf Symbol hinzufügen</a:t>
            </a:r>
          </a:p>
        </p:txBody>
      </p:sp>
      <p:sp>
        <p:nvSpPr>
          <p:cNvPr id="22" name="Bildplatzhalter 2"/>
          <p:cNvSpPr>
            <a:spLocks noGrp="1"/>
          </p:cNvSpPr>
          <p:nvPr>
            <p:ph type="pic" sz="quarter" idx="13"/>
          </p:nvPr>
        </p:nvSpPr>
        <p:spPr>
          <a:xfrm>
            <a:off x="5977499" y="1039484"/>
            <a:ext cx="1566000" cy="1566000"/>
          </a:xfrm>
          <a:prstGeom prst="rect">
            <a:avLst/>
          </a:prstGeom>
          <a:solidFill>
            <a:schemeClr val="bg1">
              <a:lumMod val="95000"/>
            </a:schemeClr>
          </a:solidFill>
        </p:spPr>
        <p:txBody>
          <a:bodyPr/>
          <a:lstStyle/>
          <a:p>
            <a:r>
              <a:rPr lang="de-DE"/>
              <a:t>Bild durch Klicken auf Symbol hinzufügen</a:t>
            </a:r>
          </a:p>
        </p:txBody>
      </p:sp>
      <p:sp>
        <p:nvSpPr>
          <p:cNvPr id="23" name="Bildplatzhalter 2"/>
          <p:cNvSpPr>
            <a:spLocks noGrp="1"/>
          </p:cNvSpPr>
          <p:nvPr>
            <p:ph type="pic" sz="quarter" idx="14"/>
          </p:nvPr>
        </p:nvSpPr>
        <p:spPr>
          <a:xfrm>
            <a:off x="7676735" y="1037468"/>
            <a:ext cx="1566000" cy="1566000"/>
          </a:xfrm>
          <a:prstGeom prst="rect">
            <a:avLst/>
          </a:prstGeom>
          <a:solidFill>
            <a:schemeClr val="bg1">
              <a:lumMod val="95000"/>
            </a:schemeClr>
          </a:solidFill>
        </p:spPr>
        <p:txBody>
          <a:bodyPr/>
          <a:lstStyle/>
          <a:p>
            <a:r>
              <a:rPr lang="de-DE"/>
              <a:t>Bild durch Klicken auf Symbol hinzufügen</a:t>
            </a:r>
            <a:endParaRPr lang="de-DE" dirty="0"/>
          </a:p>
        </p:txBody>
      </p:sp>
      <p:sp>
        <p:nvSpPr>
          <p:cNvPr id="24" name="Bildplatzhalter 2"/>
          <p:cNvSpPr>
            <a:spLocks noGrp="1"/>
          </p:cNvSpPr>
          <p:nvPr>
            <p:ph type="pic" sz="quarter" idx="15"/>
          </p:nvPr>
        </p:nvSpPr>
        <p:spPr>
          <a:xfrm>
            <a:off x="887333" y="2749075"/>
            <a:ext cx="1566000" cy="1566000"/>
          </a:xfrm>
          <a:prstGeom prst="rect">
            <a:avLst/>
          </a:prstGeom>
          <a:solidFill>
            <a:schemeClr val="bg1">
              <a:lumMod val="95000"/>
            </a:schemeClr>
          </a:solidFill>
        </p:spPr>
        <p:txBody>
          <a:bodyPr/>
          <a:lstStyle/>
          <a:p>
            <a:r>
              <a:rPr lang="de-DE"/>
              <a:t>Bild durch Klicken auf Symbol hinzufügen</a:t>
            </a:r>
          </a:p>
        </p:txBody>
      </p:sp>
      <p:sp>
        <p:nvSpPr>
          <p:cNvPr id="25" name="Bildplatzhalter 2"/>
          <p:cNvSpPr>
            <a:spLocks noGrp="1"/>
          </p:cNvSpPr>
          <p:nvPr>
            <p:ph type="pic" sz="quarter" idx="16"/>
          </p:nvPr>
        </p:nvSpPr>
        <p:spPr>
          <a:xfrm>
            <a:off x="2586571" y="2749075"/>
            <a:ext cx="1566000" cy="1566000"/>
          </a:xfrm>
          <a:prstGeom prst="rect">
            <a:avLst/>
          </a:prstGeom>
          <a:solidFill>
            <a:schemeClr val="bg1">
              <a:lumMod val="95000"/>
            </a:schemeClr>
          </a:solidFill>
        </p:spPr>
        <p:txBody>
          <a:bodyPr/>
          <a:lstStyle/>
          <a:p>
            <a:r>
              <a:rPr lang="de-DE"/>
              <a:t>Bild durch Klicken auf Symbol hinzufügen</a:t>
            </a:r>
          </a:p>
        </p:txBody>
      </p:sp>
      <p:sp>
        <p:nvSpPr>
          <p:cNvPr id="26" name="Bildplatzhalter 2"/>
          <p:cNvSpPr>
            <a:spLocks noGrp="1"/>
          </p:cNvSpPr>
          <p:nvPr>
            <p:ph type="pic" sz="quarter" idx="17"/>
          </p:nvPr>
        </p:nvSpPr>
        <p:spPr>
          <a:xfrm>
            <a:off x="4285809" y="2749075"/>
            <a:ext cx="1566000" cy="1566000"/>
          </a:xfrm>
          <a:prstGeom prst="rect">
            <a:avLst/>
          </a:prstGeom>
          <a:solidFill>
            <a:schemeClr val="bg1">
              <a:lumMod val="95000"/>
            </a:schemeClr>
          </a:solidFill>
        </p:spPr>
        <p:txBody>
          <a:bodyPr/>
          <a:lstStyle/>
          <a:p>
            <a:r>
              <a:rPr lang="de-DE"/>
              <a:t>Bild durch Klicken auf Symbol hinzufügen</a:t>
            </a:r>
          </a:p>
        </p:txBody>
      </p:sp>
      <p:sp>
        <p:nvSpPr>
          <p:cNvPr id="27" name="Bildplatzhalter 2"/>
          <p:cNvSpPr>
            <a:spLocks noGrp="1"/>
          </p:cNvSpPr>
          <p:nvPr>
            <p:ph type="pic" sz="quarter" idx="18"/>
          </p:nvPr>
        </p:nvSpPr>
        <p:spPr>
          <a:xfrm>
            <a:off x="5985047" y="2749075"/>
            <a:ext cx="1566000" cy="1566000"/>
          </a:xfrm>
          <a:prstGeom prst="rect">
            <a:avLst/>
          </a:prstGeom>
          <a:solidFill>
            <a:schemeClr val="bg1">
              <a:lumMod val="95000"/>
            </a:schemeClr>
          </a:solidFill>
        </p:spPr>
        <p:txBody>
          <a:bodyPr/>
          <a:lstStyle/>
          <a:p>
            <a:r>
              <a:rPr lang="de-DE"/>
              <a:t>Bild durch Klicken auf Symbol hinzufügen</a:t>
            </a:r>
          </a:p>
        </p:txBody>
      </p:sp>
      <p:sp>
        <p:nvSpPr>
          <p:cNvPr id="28" name="Bildplatzhalter 2"/>
          <p:cNvSpPr>
            <a:spLocks noGrp="1"/>
          </p:cNvSpPr>
          <p:nvPr>
            <p:ph type="pic" sz="quarter" idx="19"/>
          </p:nvPr>
        </p:nvSpPr>
        <p:spPr>
          <a:xfrm>
            <a:off x="7684283" y="2747059"/>
            <a:ext cx="1566000" cy="1566000"/>
          </a:xfrm>
          <a:prstGeom prst="rect">
            <a:avLst/>
          </a:prstGeom>
          <a:solidFill>
            <a:schemeClr val="bg1">
              <a:lumMod val="95000"/>
            </a:schemeClr>
          </a:solidFill>
        </p:spPr>
        <p:txBody>
          <a:bodyPr/>
          <a:lstStyle/>
          <a:p>
            <a:r>
              <a:rPr lang="de-DE"/>
              <a:t>Bild durch Klicken auf Symbol hinzufügen</a:t>
            </a:r>
          </a:p>
        </p:txBody>
      </p:sp>
      <p:sp>
        <p:nvSpPr>
          <p:cNvPr id="29" name="Bildplatzhalter 2"/>
          <p:cNvSpPr>
            <a:spLocks noGrp="1"/>
          </p:cNvSpPr>
          <p:nvPr>
            <p:ph type="pic" sz="quarter" idx="20"/>
          </p:nvPr>
        </p:nvSpPr>
        <p:spPr>
          <a:xfrm>
            <a:off x="885829" y="4449615"/>
            <a:ext cx="1566000" cy="1566000"/>
          </a:xfrm>
          <a:prstGeom prst="rect">
            <a:avLst/>
          </a:prstGeom>
          <a:solidFill>
            <a:schemeClr val="bg1">
              <a:lumMod val="95000"/>
            </a:schemeClr>
          </a:solidFill>
        </p:spPr>
        <p:txBody>
          <a:bodyPr/>
          <a:lstStyle/>
          <a:p>
            <a:r>
              <a:rPr lang="de-DE"/>
              <a:t>Bild durch Klicken auf Symbol hinzufügen</a:t>
            </a:r>
          </a:p>
        </p:txBody>
      </p:sp>
      <p:sp>
        <p:nvSpPr>
          <p:cNvPr id="30" name="Bildplatzhalter 2"/>
          <p:cNvSpPr>
            <a:spLocks noGrp="1"/>
          </p:cNvSpPr>
          <p:nvPr>
            <p:ph type="pic" sz="quarter" idx="21"/>
          </p:nvPr>
        </p:nvSpPr>
        <p:spPr>
          <a:xfrm>
            <a:off x="2585067" y="4449615"/>
            <a:ext cx="1566000" cy="1566000"/>
          </a:xfrm>
          <a:prstGeom prst="rect">
            <a:avLst/>
          </a:prstGeom>
          <a:solidFill>
            <a:schemeClr val="bg1">
              <a:lumMod val="95000"/>
            </a:schemeClr>
          </a:solidFill>
        </p:spPr>
        <p:txBody>
          <a:bodyPr/>
          <a:lstStyle/>
          <a:p>
            <a:r>
              <a:rPr lang="de-DE"/>
              <a:t>Bild durch Klicken auf Symbol hinzufügen</a:t>
            </a:r>
          </a:p>
        </p:txBody>
      </p:sp>
      <p:sp>
        <p:nvSpPr>
          <p:cNvPr id="31" name="Bildplatzhalter 2"/>
          <p:cNvSpPr>
            <a:spLocks noGrp="1"/>
          </p:cNvSpPr>
          <p:nvPr>
            <p:ph type="pic" sz="quarter" idx="22"/>
          </p:nvPr>
        </p:nvSpPr>
        <p:spPr>
          <a:xfrm>
            <a:off x="4284305" y="4449615"/>
            <a:ext cx="1566000" cy="1566000"/>
          </a:xfrm>
          <a:prstGeom prst="rect">
            <a:avLst/>
          </a:prstGeom>
          <a:solidFill>
            <a:schemeClr val="bg1">
              <a:lumMod val="95000"/>
            </a:schemeClr>
          </a:solidFill>
        </p:spPr>
        <p:txBody>
          <a:bodyPr/>
          <a:lstStyle/>
          <a:p>
            <a:r>
              <a:rPr lang="de-DE"/>
              <a:t>Bild durch Klicken auf Symbol hinzufügen</a:t>
            </a:r>
          </a:p>
        </p:txBody>
      </p:sp>
      <p:sp>
        <p:nvSpPr>
          <p:cNvPr id="32" name="Bildplatzhalter 2"/>
          <p:cNvSpPr>
            <a:spLocks noGrp="1"/>
          </p:cNvSpPr>
          <p:nvPr>
            <p:ph type="pic" sz="quarter" idx="23"/>
          </p:nvPr>
        </p:nvSpPr>
        <p:spPr>
          <a:xfrm>
            <a:off x="5983543" y="4449615"/>
            <a:ext cx="1566000" cy="1566000"/>
          </a:xfrm>
          <a:prstGeom prst="rect">
            <a:avLst/>
          </a:prstGeom>
          <a:solidFill>
            <a:schemeClr val="bg1">
              <a:lumMod val="95000"/>
            </a:schemeClr>
          </a:solidFill>
        </p:spPr>
        <p:txBody>
          <a:bodyPr/>
          <a:lstStyle/>
          <a:p>
            <a:r>
              <a:rPr lang="de-DE"/>
              <a:t>Bild durch Klicken auf Symbol hinzufügen</a:t>
            </a:r>
          </a:p>
        </p:txBody>
      </p:sp>
      <p:sp>
        <p:nvSpPr>
          <p:cNvPr id="33" name="Bildplatzhalter 2"/>
          <p:cNvSpPr>
            <a:spLocks noGrp="1"/>
          </p:cNvSpPr>
          <p:nvPr>
            <p:ph type="pic" sz="quarter" idx="24"/>
          </p:nvPr>
        </p:nvSpPr>
        <p:spPr>
          <a:xfrm>
            <a:off x="7682779" y="4447599"/>
            <a:ext cx="1566000" cy="1566000"/>
          </a:xfrm>
          <a:prstGeom prst="rect">
            <a:avLst/>
          </a:prstGeom>
          <a:solidFill>
            <a:schemeClr val="bg1">
              <a:lumMod val="95000"/>
            </a:schemeClr>
          </a:solidFill>
        </p:spPr>
        <p:txBody>
          <a:bodyPr/>
          <a:lstStyle/>
          <a:p>
            <a:r>
              <a:rPr lang="de-DE"/>
              <a:t>Bild durch Klicken auf Symbol hinzufügen</a:t>
            </a:r>
          </a:p>
        </p:txBody>
      </p:sp>
      <p:sp>
        <p:nvSpPr>
          <p:cNvPr id="34" name="Bildplatzhalter 2"/>
          <p:cNvSpPr>
            <a:spLocks noGrp="1"/>
          </p:cNvSpPr>
          <p:nvPr>
            <p:ph type="pic" sz="quarter" idx="25"/>
          </p:nvPr>
        </p:nvSpPr>
        <p:spPr>
          <a:xfrm>
            <a:off x="9385079" y="1037468"/>
            <a:ext cx="1566000" cy="1566000"/>
          </a:xfrm>
          <a:prstGeom prst="rect">
            <a:avLst/>
          </a:prstGeom>
          <a:solidFill>
            <a:schemeClr val="bg1">
              <a:lumMod val="95000"/>
            </a:schemeClr>
          </a:solidFill>
        </p:spPr>
        <p:txBody>
          <a:bodyPr/>
          <a:lstStyle/>
          <a:p>
            <a:r>
              <a:rPr lang="de-DE"/>
              <a:t>Bild durch Klicken auf Symbol hinzufügen</a:t>
            </a:r>
            <a:endParaRPr lang="de-DE" dirty="0"/>
          </a:p>
        </p:txBody>
      </p:sp>
      <p:sp>
        <p:nvSpPr>
          <p:cNvPr id="35" name="Bildplatzhalter 2"/>
          <p:cNvSpPr>
            <a:spLocks noGrp="1"/>
          </p:cNvSpPr>
          <p:nvPr>
            <p:ph type="pic" sz="quarter" idx="26"/>
          </p:nvPr>
        </p:nvSpPr>
        <p:spPr>
          <a:xfrm>
            <a:off x="9385079" y="2747059"/>
            <a:ext cx="1566000" cy="1566000"/>
          </a:xfrm>
          <a:prstGeom prst="rect">
            <a:avLst/>
          </a:prstGeom>
          <a:solidFill>
            <a:schemeClr val="bg1">
              <a:lumMod val="95000"/>
            </a:schemeClr>
          </a:solidFill>
        </p:spPr>
        <p:txBody>
          <a:bodyPr/>
          <a:lstStyle/>
          <a:p>
            <a:r>
              <a:rPr lang="de-DE"/>
              <a:t>Bild durch Klicken auf Symbol hinzufügen</a:t>
            </a:r>
            <a:endParaRPr lang="de-DE" dirty="0"/>
          </a:p>
        </p:txBody>
      </p:sp>
      <p:sp>
        <p:nvSpPr>
          <p:cNvPr id="36" name="Bildplatzhalter 2"/>
          <p:cNvSpPr>
            <a:spLocks noGrp="1"/>
          </p:cNvSpPr>
          <p:nvPr>
            <p:ph type="pic" sz="quarter" idx="27"/>
          </p:nvPr>
        </p:nvSpPr>
        <p:spPr>
          <a:xfrm>
            <a:off x="9383575" y="4447599"/>
            <a:ext cx="1566000" cy="1566000"/>
          </a:xfrm>
          <a:prstGeom prst="rect">
            <a:avLst/>
          </a:prstGeom>
          <a:solidFill>
            <a:schemeClr val="bg1">
              <a:lumMod val="95000"/>
            </a:schemeClr>
          </a:solidFill>
        </p:spPr>
        <p:txBody>
          <a:bodyPr/>
          <a:lstStyle/>
          <a:p>
            <a:r>
              <a:rPr lang="de-DE"/>
              <a:t>Bild durch Klicken auf Symbol hinzufügen</a:t>
            </a:r>
            <a:endParaRPr lang="de-DE" dirty="0"/>
          </a:p>
        </p:txBody>
      </p:sp>
    </p:spTree>
    <p:extLst>
      <p:ext uri="{BB962C8B-B14F-4D97-AF65-F5344CB8AC3E}">
        <p14:creationId xmlns:p14="http://schemas.microsoft.com/office/powerpoint/2010/main" val="1059847689"/>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itel und 8 Bilder">
    <p:spTree>
      <p:nvGrpSpPr>
        <p:cNvPr id="1" name=""/>
        <p:cNvGrpSpPr/>
        <p:nvPr/>
      </p:nvGrpSpPr>
      <p:grpSpPr>
        <a:xfrm>
          <a:off x="0" y="0"/>
          <a:ext cx="0" cy="0"/>
          <a:chOff x="0" y="0"/>
          <a:chExt cx="0" cy="0"/>
        </a:xfrm>
      </p:grpSpPr>
      <p:sp>
        <p:nvSpPr>
          <p:cNvPr id="2" name="Titel 1"/>
          <p:cNvSpPr>
            <a:spLocks noGrp="1"/>
          </p:cNvSpPr>
          <p:nvPr>
            <p:ph type="title"/>
          </p:nvPr>
        </p:nvSpPr>
        <p:spPr>
          <a:xfrm>
            <a:off x="874712" y="346076"/>
            <a:ext cx="10580687" cy="509588"/>
          </a:xfrm>
        </p:spPr>
        <p:txBody>
          <a:bodyPr/>
          <a:lstStyle/>
          <a:p>
            <a:r>
              <a:rPr lang="de-DE"/>
              <a:t>Titelmasterformat durch Klicken bearbeiten</a:t>
            </a:r>
            <a:endParaRPr lang="de-DE" dirty="0"/>
          </a:p>
        </p:txBody>
      </p:sp>
      <p:sp>
        <p:nvSpPr>
          <p:cNvPr id="3" name="Bildplatzhalter 2"/>
          <p:cNvSpPr>
            <a:spLocks noGrp="1"/>
          </p:cNvSpPr>
          <p:nvPr>
            <p:ph type="pic" sz="quarter" idx="10"/>
          </p:nvPr>
        </p:nvSpPr>
        <p:spPr>
          <a:xfrm>
            <a:off x="879785" y="1030288"/>
            <a:ext cx="2498415" cy="2341891"/>
          </a:xfrm>
          <a:prstGeom prst="rect">
            <a:avLst/>
          </a:prstGeom>
          <a:solidFill>
            <a:schemeClr val="bg1">
              <a:lumMod val="95000"/>
            </a:schemeClr>
          </a:solidFill>
        </p:spPr>
        <p:txBody>
          <a:bodyPr/>
          <a:lstStyle/>
          <a:p>
            <a:r>
              <a:rPr lang="de-DE"/>
              <a:t>Bild durch Klicken auf Symbol hinzufügen</a:t>
            </a:r>
          </a:p>
        </p:txBody>
      </p:sp>
      <p:sp>
        <p:nvSpPr>
          <p:cNvPr id="9" name="Bildplatzhalter 2"/>
          <p:cNvSpPr>
            <a:spLocks noGrp="1"/>
          </p:cNvSpPr>
          <p:nvPr>
            <p:ph type="pic" sz="quarter" idx="11"/>
          </p:nvPr>
        </p:nvSpPr>
        <p:spPr>
          <a:xfrm>
            <a:off x="3575257" y="1030288"/>
            <a:ext cx="2498415" cy="2341891"/>
          </a:xfrm>
          <a:prstGeom prst="rect">
            <a:avLst/>
          </a:prstGeom>
          <a:solidFill>
            <a:schemeClr val="bg1">
              <a:lumMod val="95000"/>
            </a:schemeClr>
          </a:solidFill>
        </p:spPr>
        <p:txBody>
          <a:bodyPr/>
          <a:lstStyle/>
          <a:p>
            <a:r>
              <a:rPr lang="de-DE"/>
              <a:t>Bild durch Klicken auf Symbol hinzufügen</a:t>
            </a:r>
          </a:p>
        </p:txBody>
      </p:sp>
      <p:sp>
        <p:nvSpPr>
          <p:cNvPr id="10" name="Bildplatzhalter 2"/>
          <p:cNvSpPr>
            <a:spLocks noGrp="1"/>
          </p:cNvSpPr>
          <p:nvPr>
            <p:ph type="pic" sz="quarter" idx="12"/>
          </p:nvPr>
        </p:nvSpPr>
        <p:spPr>
          <a:xfrm>
            <a:off x="6270729" y="1030288"/>
            <a:ext cx="2498415" cy="2341891"/>
          </a:xfrm>
          <a:prstGeom prst="rect">
            <a:avLst/>
          </a:prstGeom>
          <a:solidFill>
            <a:schemeClr val="bg1">
              <a:lumMod val="95000"/>
            </a:schemeClr>
          </a:solidFill>
        </p:spPr>
        <p:txBody>
          <a:bodyPr/>
          <a:lstStyle/>
          <a:p>
            <a:r>
              <a:rPr lang="de-DE"/>
              <a:t>Bild durch Klicken auf Symbol hinzufügen</a:t>
            </a:r>
          </a:p>
        </p:txBody>
      </p:sp>
      <p:sp>
        <p:nvSpPr>
          <p:cNvPr id="11" name="Bildplatzhalter 2"/>
          <p:cNvSpPr>
            <a:spLocks noGrp="1"/>
          </p:cNvSpPr>
          <p:nvPr>
            <p:ph type="pic" sz="quarter" idx="13"/>
          </p:nvPr>
        </p:nvSpPr>
        <p:spPr>
          <a:xfrm>
            <a:off x="8966200" y="1030288"/>
            <a:ext cx="2498415" cy="2341891"/>
          </a:xfrm>
          <a:prstGeom prst="rect">
            <a:avLst/>
          </a:prstGeom>
          <a:solidFill>
            <a:schemeClr val="bg1">
              <a:lumMod val="95000"/>
            </a:schemeClr>
          </a:solidFill>
        </p:spPr>
        <p:txBody>
          <a:bodyPr/>
          <a:lstStyle/>
          <a:p>
            <a:r>
              <a:rPr lang="de-DE"/>
              <a:t>Bild durch Klicken auf Symbol hinzufügen</a:t>
            </a:r>
          </a:p>
        </p:txBody>
      </p:sp>
      <p:sp>
        <p:nvSpPr>
          <p:cNvPr id="12" name="Bildplatzhalter 2"/>
          <p:cNvSpPr>
            <a:spLocks noGrp="1"/>
          </p:cNvSpPr>
          <p:nvPr>
            <p:ph type="pic" sz="quarter" idx="14"/>
          </p:nvPr>
        </p:nvSpPr>
        <p:spPr>
          <a:xfrm>
            <a:off x="880142" y="3572347"/>
            <a:ext cx="2498415" cy="2341891"/>
          </a:xfrm>
          <a:prstGeom prst="rect">
            <a:avLst/>
          </a:prstGeom>
          <a:solidFill>
            <a:schemeClr val="bg1">
              <a:lumMod val="95000"/>
            </a:schemeClr>
          </a:solidFill>
        </p:spPr>
        <p:txBody>
          <a:bodyPr/>
          <a:lstStyle/>
          <a:p>
            <a:r>
              <a:rPr lang="de-DE"/>
              <a:t>Bild durch Klicken auf Symbol hinzufügen</a:t>
            </a:r>
          </a:p>
        </p:txBody>
      </p:sp>
      <p:sp>
        <p:nvSpPr>
          <p:cNvPr id="13" name="Bildplatzhalter 2"/>
          <p:cNvSpPr>
            <a:spLocks noGrp="1"/>
          </p:cNvSpPr>
          <p:nvPr>
            <p:ph type="pic" sz="quarter" idx="15"/>
          </p:nvPr>
        </p:nvSpPr>
        <p:spPr>
          <a:xfrm>
            <a:off x="3575614" y="3572347"/>
            <a:ext cx="2498415" cy="2341891"/>
          </a:xfrm>
          <a:prstGeom prst="rect">
            <a:avLst/>
          </a:prstGeom>
          <a:solidFill>
            <a:schemeClr val="bg1">
              <a:lumMod val="95000"/>
            </a:schemeClr>
          </a:solidFill>
        </p:spPr>
        <p:txBody>
          <a:bodyPr/>
          <a:lstStyle/>
          <a:p>
            <a:r>
              <a:rPr lang="de-DE"/>
              <a:t>Bild durch Klicken auf Symbol hinzufügen</a:t>
            </a:r>
          </a:p>
        </p:txBody>
      </p:sp>
      <p:sp>
        <p:nvSpPr>
          <p:cNvPr id="14" name="Bildplatzhalter 2"/>
          <p:cNvSpPr>
            <a:spLocks noGrp="1"/>
          </p:cNvSpPr>
          <p:nvPr>
            <p:ph type="pic" sz="quarter" idx="16"/>
          </p:nvPr>
        </p:nvSpPr>
        <p:spPr>
          <a:xfrm>
            <a:off x="6271086" y="3572347"/>
            <a:ext cx="2498415" cy="2341891"/>
          </a:xfrm>
          <a:prstGeom prst="rect">
            <a:avLst/>
          </a:prstGeom>
          <a:solidFill>
            <a:schemeClr val="bg1">
              <a:lumMod val="95000"/>
            </a:schemeClr>
          </a:solidFill>
        </p:spPr>
        <p:txBody>
          <a:bodyPr/>
          <a:lstStyle/>
          <a:p>
            <a:r>
              <a:rPr lang="de-DE"/>
              <a:t>Bild durch Klicken auf Symbol hinzufügen</a:t>
            </a:r>
          </a:p>
        </p:txBody>
      </p:sp>
      <p:sp>
        <p:nvSpPr>
          <p:cNvPr id="15" name="Bildplatzhalter 2"/>
          <p:cNvSpPr>
            <a:spLocks noGrp="1"/>
          </p:cNvSpPr>
          <p:nvPr>
            <p:ph type="pic" sz="quarter" idx="17"/>
          </p:nvPr>
        </p:nvSpPr>
        <p:spPr>
          <a:xfrm>
            <a:off x="8966557" y="3572347"/>
            <a:ext cx="2498415" cy="2341891"/>
          </a:xfrm>
          <a:prstGeom prst="rect">
            <a:avLst/>
          </a:prstGeom>
          <a:solidFill>
            <a:schemeClr val="bg1">
              <a:lumMod val="95000"/>
            </a:schemeClr>
          </a:solidFill>
        </p:spPr>
        <p:txBody>
          <a:bodyPr/>
          <a:lstStyle/>
          <a:p>
            <a:r>
              <a:rPr lang="de-DE"/>
              <a:t>Bild durch Klicken auf Symbol hinzufügen</a:t>
            </a:r>
          </a:p>
        </p:txBody>
      </p:sp>
    </p:spTree>
    <p:extLst>
      <p:ext uri="{BB962C8B-B14F-4D97-AF65-F5344CB8AC3E}">
        <p14:creationId xmlns:p14="http://schemas.microsoft.com/office/powerpoint/2010/main" val="3260595210"/>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Titel und 6 Bilder_">
    <p:spTree>
      <p:nvGrpSpPr>
        <p:cNvPr id="1" name=""/>
        <p:cNvGrpSpPr/>
        <p:nvPr/>
      </p:nvGrpSpPr>
      <p:grpSpPr>
        <a:xfrm>
          <a:off x="0" y="0"/>
          <a:ext cx="0" cy="0"/>
          <a:chOff x="0" y="0"/>
          <a:chExt cx="0" cy="0"/>
        </a:xfrm>
      </p:grpSpPr>
      <p:sp>
        <p:nvSpPr>
          <p:cNvPr id="2" name="Titel 1"/>
          <p:cNvSpPr>
            <a:spLocks noGrp="1"/>
          </p:cNvSpPr>
          <p:nvPr>
            <p:ph type="title"/>
          </p:nvPr>
        </p:nvSpPr>
        <p:spPr>
          <a:xfrm>
            <a:off x="874712" y="346076"/>
            <a:ext cx="10580687" cy="509588"/>
          </a:xfrm>
        </p:spPr>
        <p:txBody>
          <a:bodyPr/>
          <a:lstStyle/>
          <a:p>
            <a:r>
              <a:rPr lang="de-DE"/>
              <a:t>Titelmasterformat durch Klicken bearbeiten</a:t>
            </a:r>
            <a:endParaRPr lang="de-DE" dirty="0"/>
          </a:p>
        </p:txBody>
      </p:sp>
      <p:sp>
        <p:nvSpPr>
          <p:cNvPr id="3" name="Bildplatzhalter 2"/>
          <p:cNvSpPr>
            <a:spLocks noGrp="1"/>
          </p:cNvSpPr>
          <p:nvPr>
            <p:ph type="pic" sz="quarter" idx="12"/>
          </p:nvPr>
        </p:nvSpPr>
        <p:spPr>
          <a:xfrm>
            <a:off x="9703" y="1057584"/>
            <a:ext cx="4050000" cy="2520000"/>
          </a:xfrm>
          <a:prstGeom prst="rect">
            <a:avLst/>
          </a:prstGeom>
          <a:solidFill>
            <a:schemeClr val="bg1">
              <a:lumMod val="95000"/>
            </a:schemeClr>
          </a:solidFill>
        </p:spPr>
        <p:txBody>
          <a:bodyPr/>
          <a:lstStyle/>
          <a:p>
            <a:r>
              <a:rPr lang="de-DE"/>
              <a:t>Bild durch Klicken auf Symbol hinzufügen</a:t>
            </a:r>
          </a:p>
        </p:txBody>
      </p:sp>
      <p:sp>
        <p:nvSpPr>
          <p:cNvPr id="14" name="Bildplatzhalter 2"/>
          <p:cNvSpPr>
            <a:spLocks noGrp="1"/>
          </p:cNvSpPr>
          <p:nvPr>
            <p:ph type="pic" sz="quarter" idx="13"/>
          </p:nvPr>
        </p:nvSpPr>
        <p:spPr>
          <a:xfrm>
            <a:off x="4081331" y="1057584"/>
            <a:ext cx="4050000" cy="2520000"/>
          </a:xfrm>
          <a:prstGeom prst="rect">
            <a:avLst/>
          </a:prstGeom>
          <a:solidFill>
            <a:schemeClr val="bg1">
              <a:lumMod val="95000"/>
            </a:schemeClr>
          </a:solidFill>
        </p:spPr>
        <p:txBody>
          <a:bodyPr/>
          <a:lstStyle/>
          <a:p>
            <a:r>
              <a:rPr lang="de-DE"/>
              <a:t>Bild durch Klicken auf Symbol hinzufügen</a:t>
            </a:r>
            <a:endParaRPr lang="de-DE" dirty="0"/>
          </a:p>
        </p:txBody>
      </p:sp>
      <p:sp>
        <p:nvSpPr>
          <p:cNvPr id="15" name="Bildplatzhalter 2"/>
          <p:cNvSpPr>
            <a:spLocks noGrp="1"/>
          </p:cNvSpPr>
          <p:nvPr>
            <p:ph type="pic" sz="quarter" idx="14"/>
          </p:nvPr>
        </p:nvSpPr>
        <p:spPr>
          <a:xfrm>
            <a:off x="8152960" y="1057584"/>
            <a:ext cx="4050000" cy="2520000"/>
          </a:xfrm>
          <a:prstGeom prst="rect">
            <a:avLst/>
          </a:prstGeom>
          <a:solidFill>
            <a:schemeClr val="bg1">
              <a:lumMod val="95000"/>
            </a:schemeClr>
          </a:solidFill>
        </p:spPr>
        <p:txBody>
          <a:bodyPr/>
          <a:lstStyle/>
          <a:p>
            <a:r>
              <a:rPr lang="de-DE"/>
              <a:t>Bild durch Klicken auf Symbol hinzufügen</a:t>
            </a:r>
            <a:endParaRPr lang="de-DE" dirty="0"/>
          </a:p>
        </p:txBody>
      </p:sp>
      <p:sp>
        <p:nvSpPr>
          <p:cNvPr id="16" name="Bildplatzhalter 2"/>
          <p:cNvSpPr>
            <a:spLocks noGrp="1"/>
          </p:cNvSpPr>
          <p:nvPr>
            <p:ph type="pic" sz="quarter" idx="15"/>
          </p:nvPr>
        </p:nvSpPr>
        <p:spPr>
          <a:xfrm>
            <a:off x="5151" y="3602514"/>
            <a:ext cx="4050000" cy="2520000"/>
          </a:xfrm>
          <a:prstGeom prst="rect">
            <a:avLst/>
          </a:prstGeom>
          <a:solidFill>
            <a:schemeClr val="bg1">
              <a:lumMod val="95000"/>
            </a:schemeClr>
          </a:solidFill>
        </p:spPr>
        <p:txBody>
          <a:bodyPr/>
          <a:lstStyle/>
          <a:p>
            <a:r>
              <a:rPr lang="de-DE"/>
              <a:t>Bild durch Klicken auf Symbol hinzufügen</a:t>
            </a:r>
          </a:p>
        </p:txBody>
      </p:sp>
      <p:sp>
        <p:nvSpPr>
          <p:cNvPr id="17" name="Bildplatzhalter 2"/>
          <p:cNvSpPr>
            <a:spLocks noGrp="1"/>
          </p:cNvSpPr>
          <p:nvPr>
            <p:ph type="pic" sz="quarter" idx="16"/>
          </p:nvPr>
        </p:nvSpPr>
        <p:spPr>
          <a:xfrm>
            <a:off x="4076779" y="3602514"/>
            <a:ext cx="4050000" cy="2520000"/>
          </a:xfrm>
          <a:prstGeom prst="rect">
            <a:avLst/>
          </a:prstGeom>
          <a:solidFill>
            <a:schemeClr val="bg1">
              <a:lumMod val="95000"/>
            </a:schemeClr>
          </a:solidFill>
        </p:spPr>
        <p:txBody>
          <a:bodyPr/>
          <a:lstStyle/>
          <a:p>
            <a:r>
              <a:rPr lang="de-DE"/>
              <a:t>Bild durch Klicken auf Symbol hinzufügen</a:t>
            </a:r>
            <a:endParaRPr lang="de-DE" dirty="0"/>
          </a:p>
        </p:txBody>
      </p:sp>
      <p:sp>
        <p:nvSpPr>
          <p:cNvPr id="18" name="Bildplatzhalter 2"/>
          <p:cNvSpPr>
            <a:spLocks noGrp="1"/>
          </p:cNvSpPr>
          <p:nvPr>
            <p:ph type="pic" sz="quarter" idx="17"/>
          </p:nvPr>
        </p:nvSpPr>
        <p:spPr>
          <a:xfrm>
            <a:off x="8148408" y="3602514"/>
            <a:ext cx="4050000" cy="2520000"/>
          </a:xfrm>
          <a:prstGeom prst="rect">
            <a:avLst/>
          </a:prstGeom>
          <a:solidFill>
            <a:schemeClr val="bg1">
              <a:lumMod val="95000"/>
            </a:schemeClr>
          </a:solidFill>
        </p:spPr>
        <p:txBody>
          <a:bodyPr/>
          <a:lstStyle/>
          <a:p>
            <a:r>
              <a:rPr lang="de-DE"/>
              <a:t>Bild durch Klicken auf Symbol hinzufügen</a:t>
            </a:r>
            <a:endParaRPr lang="de-DE" dirty="0"/>
          </a:p>
        </p:txBody>
      </p:sp>
    </p:spTree>
    <p:extLst>
      <p:ext uri="{BB962C8B-B14F-4D97-AF65-F5344CB8AC3E}">
        <p14:creationId xmlns:p14="http://schemas.microsoft.com/office/powerpoint/2010/main" val="3303458194"/>
      </p:ext>
    </p:extLst>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Nur Titel">
    <p:spTree>
      <p:nvGrpSpPr>
        <p:cNvPr id="1" name=""/>
        <p:cNvGrpSpPr/>
        <p:nvPr/>
      </p:nvGrpSpPr>
      <p:grpSpPr>
        <a:xfrm>
          <a:off x="0" y="0"/>
          <a:ext cx="0" cy="0"/>
          <a:chOff x="0" y="0"/>
          <a:chExt cx="0" cy="0"/>
        </a:xfrm>
      </p:grpSpPr>
      <p:sp>
        <p:nvSpPr>
          <p:cNvPr id="2" name="Titel 1"/>
          <p:cNvSpPr>
            <a:spLocks noGrp="1"/>
          </p:cNvSpPr>
          <p:nvPr>
            <p:ph type="title"/>
          </p:nvPr>
        </p:nvSpPr>
        <p:spPr>
          <a:xfrm>
            <a:off x="874712" y="346076"/>
            <a:ext cx="10580687" cy="509588"/>
          </a:xfrm>
        </p:spPr>
        <p:txBody>
          <a:bodyPr/>
          <a:lstStyle/>
          <a:p>
            <a:r>
              <a:rPr lang="de-DE"/>
              <a:t>Titelmasterformat durch Klicken bearbeiten</a:t>
            </a:r>
            <a:endParaRPr lang="de-DE" dirty="0"/>
          </a:p>
        </p:txBody>
      </p:sp>
    </p:spTree>
    <p:extLst>
      <p:ext uri="{BB962C8B-B14F-4D97-AF65-F5344CB8AC3E}">
        <p14:creationId xmlns:p14="http://schemas.microsoft.com/office/powerpoint/2010/main" val="3715000380"/>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Nur Titel">
    <p:spTree>
      <p:nvGrpSpPr>
        <p:cNvPr id="1" name=""/>
        <p:cNvGrpSpPr/>
        <p:nvPr/>
      </p:nvGrpSpPr>
      <p:grpSpPr>
        <a:xfrm>
          <a:off x="0" y="0"/>
          <a:ext cx="0" cy="0"/>
          <a:chOff x="0" y="0"/>
          <a:chExt cx="0" cy="0"/>
        </a:xfrm>
      </p:grpSpPr>
      <p:sp>
        <p:nvSpPr>
          <p:cNvPr id="2" name="Titel 1"/>
          <p:cNvSpPr>
            <a:spLocks noGrp="1"/>
          </p:cNvSpPr>
          <p:nvPr>
            <p:ph type="title"/>
          </p:nvPr>
        </p:nvSpPr>
        <p:spPr>
          <a:xfrm>
            <a:off x="874712" y="346076"/>
            <a:ext cx="10580687" cy="509588"/>
          </a:xfrm>
        </p:spPr>
        <p:txBody>
          <a:bodyPr/>
          <a:lstStyle/>
          <a:p>
            <a:r>
              <a:rPr lang="de-DE"/>
              <a:t>Titelmasterformat durch Klicken bearbeiten</a:t>
            </a:r>
            <a:endParaRPr lang="de-DE" dirty="0"/>
          </a:p>
        </p:txBody>
      </p:sp>
      <p:sp>
        <p:nvSpPr>
          <p:cNvPr id="7" name="Bildplatzhalter 6"/>
          <p:cNvSpPr>
            <a:spLocks noGrp="1"/>
          </p:cNvSpPr>
          <p:nvPr>
            <p:ph type="pic" sz="quarter" idx="10"/>
          </p:nvPr>
        </p:nvSpPr>
        <p:spPr>
          <a:xfrm>
            <a:off x="0" y="1030288"/>
            <a:ext cx="12192000" cy="5099050"/>
          </a:xfrm>
        </p:spPr>
        <p:txBody>
          <a:bodyPr/>
          <a:lstStyle/>
          <a:p>
            <a:r>
              <a:rPr lang="de-DE"/>
              <a:t>Bild durch Klicken auf Symbol hinzufügen</a:t>
            </a:r>
          </a:p>
        </p:txBody>
      </p:sp>
    </p:spTree>
    <p:extLst>
      <p:ext uri="{BB962C8B-B14F-4D97-AF65-F5344CB8AC3E}">
        <p14:creationId xmlns:p14="http://schemas.microsoft.com/office/powerpoint/2010/main" val="3258956533"/>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eer">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a:xfrm>
            <a:off x="0" y="6"/>
            <a:ext cx="12192000" cy="6129331"/>
          </a:xfrm>
        </p:spPr>
        <p:txBody>
          <a:bodyPr/>
          <a:lstStyle/>
          <a:p>
            <a:r>
              <a:rPr lang="de-DE"/>
              <a:t>Bild durch Klicken auf Symbol hinzufügen</a:t>
            </a:r>
          </a:p>
        </p:txBody>
      </p:sp>
    </p:spTree>
    <p:extLst>
      <p:ext uri="{BB962C8B-B14F-4D97-AF65-F5344CB8AC3E}">
        <p14:creationId xmlns:p14="http://schemas.microsoft.com/office/powerpoint/2010/main" val="2679611084"/>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Rechteck 2"/>
          <p:cNvSpPr/>
          <p:nvPr/>
        </p:nvSpPr>
        <p:spPr>
          <a:xfrm>
            <a:off x="0" y="2"/>
            <a:ext cx="12192000" cy="6129336"/>
          </a:xfrm>
          <a:prstGeom prst="rect">
            <a:avLst/>
          </a:prstGeom>
          <a:gradFill>
            <a:gsLst>
              <a:gs pos="14000">
                <a:schemeClr val="accent2"/>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4" name="Titel 1"/>
          <p:cNvSpPr>
            <a:spLocks noGrp="1"/>
          </p:cNvSpPr>
          <p:nvPr>
            <p:ph type="title" hasCustomPrompt="1"/>
          </p:nvPr>
        </p:nvSpPr>
        <p:spPr>
          <a:xfrm>
            <a:off x="882771" y="3835706"/>
            <a:ext cx="3881437" cy="492443"/>
          </a:xfrm>
          <a:noFill/>
          <a:ln>
            <a:noFill/>
          </a:ln>
        </p:spPr>
        <p:txBody>
          <a:bodyPr wrap="none" lIns="0">
            <a:spAutoFit/>
          </a:bodyPr>
          <a:lstStyle>
            <a:lvl1pPr>
              <a:defRPr sz="3200" b="1">
                <a:solidFill>
                  <a:schemeClr val="bg1"/>
                </a:solidFill>
              </a:defRPr>
            </a:lvl1pPr>
          </a:lstStyle>
          <a:p>
            <a:r>
              <a:rPr lang="de-DE" dirty="0"/>
              <a:t>Titelmasterformat</a:t>
            </a:r>
          </a:p>
        </p:txBody>
      </p:sp>
      <p:sp>
        <p:nvSpPr>
          <p:cNvPr id="5" name="Textplatzhalter 5">
            <a:extLst>
              <a:ext uri="{FF2B5EF4-FFF2-40B4-BE49-F238E27FC236}">
                <a16:creationId xmlns:a16="http://schemas.microsoft.com/office/drawing/2014/main" id="{AB2194A4-CBE4-4A84-B1E9-D417CDD94A30}"/>
              </a:ext>
            </a:extLst>
          </p:cNvPr>
          <p:cNvSpPr>
            <a:spLocks noGrp="1"/>
          </p:cNvSpPr>
          <p:nvPr>
            <p:ph type="body" sz="quarter" idx="12" hasCustomPrompt="1"/>
          </p:nvPr>
        </p:nvSpPr>
        <p:spPr>
          <a:xfrm>
            <a:off x="882770" y="4375609"/>
            <a:ext cx="4694293" cy="492443"/>
          </a:xfrm>
          <a:prstGeom prst="rect">
            <a:avLst/>
          </a:prstGeom>
          <a:noFill/>
        </p:spPr>
        <p:txBody>
          <a:bodyPr wrap="none" lIns="0">
            <a:spAutoFit/>
          </a:bodyPr>
          <a:lstStyle>
            <a:lvl1pPr>
              <a:defRPr sz="3200" b="0">
                <a:solidFill>
                  <a:schemeClr val="bg1"/>
                </a:solidFill>
              </a:defRPr>
            </a:lvl1pPr>
            <a:lvl3pPr marL="72000" indent="0">
              <a:buNone/>
              <a:defRPr/>
            </a:lvl3pPr>
            <a:lvl4pPr marL="180000" indent="0">
              <a:buNone/>
              <a:defRPr/>
            </a:lvl4pPr>
          </a:lstStyle>
          <a:p>
            <a:pPr lvl="0"/>
            <a:r>
              <a:rPr lang="de-DE" dirty="0"/>
              <a:t>durch Kicken bearbeiten</a:t>
            </a:r>
          </a:p>
        </p:txBody>
      </p:sp>
    </p:spTree>
    <p:extLst>
      <p:ext uri="{BB962C8B-B14F-4D97-AF65-F5344CB8AC3E}">
        <p14:creationId xmlns:p14="http://schemas.microsoft.com/office/powerpoint/2010/main" val="12470678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enutzerdefiniertes Layout">
    <p:spTree>
      <p:nvGrpSpPr>
        <p:cNvPr id="1" name=""/>
        <p:cNvGrpSpPr/>
        <p:nvPr/>
      </p:nvGrpSpPr>
      <p:grpSpPr>
        <a:xfrm>
          <a:off x="0" y="0"/>
          <a:ext cx="0" cy="0"/>
          <a:chOff x="0" y="0"/>
          <a:chExt cx="0" cy="0"/>
        </a:xfrm>
      </p:grpSpPr>
      <p:sp>
        <p:nvSpPr>
          <p:cNvPr id="3" name="Rechteck 2"/>
          <p:cNvSpPr/>
          <p:nvPr/>
        </p:nvSpPr>
        <p:spPr>
          <a:xfrm>
            <a:off x="0" y="2"/>
            <a:ext cx="12192000" cy="6129336"/>
          </a:xfrm>
          <a:prstGeom prst="rect">
            <a:avLst/>
          </a:prstGeom>
          <a:gradFill>
            <a:gsLst>
              <a:gs pos="14000">
                <a:schemeClr val="accent2"/>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6" name="Titel 1"/>
          <p:cNvSpPr>
            <a:spLocks noGrp="1"/>
          </p:cNvSpPr>
          <p:nvPr>
            <p:ph type="title" hasCustomPrompt="1"/>
          </p:nvPr>
        </p:nvSpPr>
        <p:spPr>
          <a:xfrm>
            <a:off x="882771" y="3835706"/>
            <a:ext cx="3941317" cy="492443"/>
          </a:xfrm>
          <a:solidFill>
            <a:schemeClr val="bg1">
              <a:alpha val="90000"/>
            </a:schemeClr>
          </a:solidFill>
          <a:ln>
            <a:noFill/>
          </a:ln>
        </p:spPr>
        <p:txBody>
          <a:bodyPr wrap="none" lIns="72000" tIns="0" rIns="36000" bIns="0">
            <a:spAutoFit/>
          </a:bodyPr>
          <a:lstStyle>
            <a:lvl1pPr>
              <a:defRPr sz="3200" b="1">
                <a:solidFill>
                  <a:schemeClr val="accent1"/>
                </a:solidFill>
              </a:defRPr>
            </a:lvl1pPr>
          </a:lstStyle>
          <a:p>
            <a:r>
              <a:rPr lang="de-DE" dirty="0"/>
              <a:t>Titelmasterformat</a:t>
            </a:r>
          </a:p>
        </p:txBody>
      </p:sp>
      <p:sp>
        <p:nvSpPr>
          <p:cNvPr id="7" name="Textplatzhalter 5">
            <a:extLst>
              <a:ext uri="{FF2B5EF4-FFF2-40B4-BE49-F238E27FC236}">
                <a16:creationId xmlns:a16="http://schemas.microsoft.com/office/drawing/2014/main" id="{AB2194A4-CBE4-4A84-B1E9-D417CDD94A30}"/>
              </a:ext>
            </a:extLst>
          </p:cNvPr>
          <p:cNvSpPr>
            <a:spLocks noGrp="1"/>
          </p:cNvSpPr>
          <p:nvPr>
            <p:ph type="body" sz="quarter" idx="12" hasCustomPrompt="1"/>
          </p:nvPr>
        </p:nvSpPr>
        <p:spPr>
          <a:xfrm>
            <a:off x="882770" y="4375609"/>
            <a:ext cx="4803348" cy="492443"/>
          </a:xfrm>
          <a:prstGeom prst="rect">
            <a:avLst/>
          </a:prstGeom>
          <a:solidFill>
            <a:schemeClr val="bg1">
              <a:alpha val="90000"/>
            </a:schemeClr>
          </a:solidFill>
        </p:spPr>
        <p:txBody>
          <a:bodyPr wrap="none" lIns="72000" tIns="0" rIns="36000" bIns="0">
            <a:spAutoFit/>
          </a:bodyPr>
          <a:lstStyle>
            <a:lvl1pPr>
              <a:defRPr sz="3200" b="0">
                <a:solidFill>
                  <a:schemeClr val="accent1"/>
                </a:solidFill>
              </a:defRPr>
            </a:lvl1pPr>
            <a:lvl3pPr marL="72000" indent="0">
              <a:buNone/>
              <a:defRPr/>
            </a:lvl3pPr>
            <a:lvl4pPr marL="180000" indent="0">
              <a:buNone/>
              <a:defRPr/>
            </a:lvl4pPr>
          </a:lstStyle>
          <a:p>
            <a:pPr lvl="0"/>
            <a:r>
              <a:rPr lang="de-DE" dirty="0"/>
              <a:t>durch Kicken bearbeiten</a:t>
            </a:r>
          </a:p>
        </p:txBody>
      </p:sp>
    </p:spTree>
    <p:extLst>
      <p:ext uri="{BB962C8B-B14F-4D97-AF65-F5344CB8AC3E}">
        <p14:creationId xmlns:p14="http://schemas.microsoft.com/office/powerpoint/2010/main" val="3059359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enutzerdefiniertes Layout">
    <p:spTree>
      <p:nvGrpSpPr>
        <p:cNvPr id="1" name=""/>
        <p:cNvGrpSpPr/>
        <p:nvPr/>
      </p:nvGrpSpPr>
      <p:grpSpPr>
        <a:xfrm>
          <a:off x="0" y="0"/>
          <a:ext cx="0" cy="0"/>
          <a:chOff x="0" y="0"/>
          <a:chExt cx="0" cy="0"/>
        </a:xfrm>
      </p:grpSpPr>
      <p:sp>
        <p:nvSpPr>
          <p:cNvPr id="3" name="Rechteck 2"/>
          <p:cNvSpPr/>
          <p:nvPr/>
        </p:nvSpPr>
        <p:spPr>
          <a:xfrm>
            <a:off x="0" y="2"/>
            <a:ext cx="12192000" cy="6129336"/>
          </a:xfrm>
          <a:prstGeom prst="rect">
            <a:avLst/>
          </a:prstGeom>
          <a:gradFill>
            <a:gsLst>
              <a:gs pos="14000">
                <a:schemeClr val="accent5"/>
              </a:gs>
              <a:gs pos="100000">
                <a:schemeClr val="accent4"/>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4" name="Titel 1"/>
          <p:cNvSpPr>
            <a:spLocks noGrp="1"/>
          </p:cNvSpPr>
          <p:nvPr>
            <p:ph type="title" hasCustomPrompt="1"/>
          </p:nvPr>
        </p:nvSpPr>
        <p:spPr>
          <a:xfrm>
            <a:off x="882771" y="3835706"/>
            <a:ext cx="3881437" cy="492443"/>
          </a:xfrm>
          <a:noFill/>
          <a:ln>
            <a:noFill/>
          </a:ln>
        </p:spPr>
        <p:txBody>
          <a:bodyPr wrap="none" lIns="0">
            <a:spAutoFit/>
          </a:bodyPr>
          <a:lstStyle>
            <a:lvl1pPr>
              <a:defRPr sz="3200" b="1">
                <a:solidFill>
                  <a:schemeClr val="bg1"/>
                </a:solidFill>
              </a:defRPr>
            </a:lvl1pPr>
          </a:lstStyle>
          <a:p>
            <a:r>
              <a:rPr lang="de-DE" dirty="0"/>
              <a:t>Titelmasterformat</a:t>
            </a:r>
          </a:p>
        </p:txBody>
      </p:sp>
      <p:sp>
        <p:nvSpPr>
          <p:cNvPr id="5" name="Textplatzhalter 5">
            <a:extLst>
              <a:ext uri="{FF2B5EF4-FFF2-40B4-BE49-F238E27FC236}">
                <a16:creationId xmlns:a16="http://schemas.microsoft.com/office/drawing/2014/main" id="{AB2194A4-CBE4-4A84-B1E9-D417CDD94A30}"/>
              </a:ext>
            </a:extLst>
          </p:cNvPr>
          <p:cNvSpPr>
            <a:spLocks noGrp="1"/>
          </p:cNvSpPr>
          <p:nvPr>
            <p:ph type="body" sz="quarter" idx="12" hasCustomPrompt="1"/>
          </p:nvPr>
        </p:nvSpPr>
        <p:spPr>
          <a:xfrm>
            <a:off x="882770" y="4375609"/>
            <a:ext cx="4694293" cy="492443"/>
          </a:xfrm>
          <a:prstGeom prst="rect">
            <a:avLst/>
          </a:prstGeom>
          <a:noFill/>
        </p:spPr>
        <p:txBody>
          <a:bodyPr wrap="none" lIns="0">
            <a:spAutoFit/>
          </a:bodyPr>
          <a:lstStyle>
            <a:lvl1pPr>
              <a:defRPr sz="3200" b="0">
                <a:solidFill>
                  <a:schemeClr val="bg1"/>
                </a:solidFill>
              </a:defRPr>
            </a:lvl1pPr>
            <a:lvl3pPr marL="72000" indent="0">
              <a:buNone/>
              <a:defRPr/>
            </a:lvl3pPr>
            <a:lvl4pPr marL="180000" indent="0">
              <a:buNone/>
              <a:defRPr/>
            </a:lvl4pPr>
          </a:lstStyle>
          <a:p>
            <a:pPr lvl="0"/>
            <a:r>
              <a:rPr lang="de-DE" dirty="0"/>
              <a:t>durch Kicken bearbeiten</a:t>
            </a:r>
          </a:p>
        </p:txBody>
      </p:sp>
    </p:spTree>
    <p:extLst>
      <p:ext uri="{BB962C8B-B14F-4D97-AF65-F5344CB8AC3E}">
        <p14:creationId xmlns:p14="http://schemas.microsoft.com/office/powerpoint/2010/main" val="1742841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elfolie_TUD_blauverlauf">
    <p:spTree>
      <p:nvGrpSpPr>
        <p:cNvPr id="1" name=""/>
        <p:cNvGrpSpPr/>
        <p:nvPr/>
      </p:nvGrpSpPr>
      <p:grpSpPr>
        <a:xfrm>
          <a:off x="0" y="0"/>
          <a:ext cx="0" cy="0"/>
          <a:chOff x="0" y="0"/>
          <a:chExt cx="0" cy="0"/>
        </a:xfrm>
      </p:grpSpPr>
      <p:sp>
        <p:nvSpPr>
          <p:cNvPr id="13" name="Rechteck 12"/>
          <p:cNvSpPr/>
          <p:nvPr/>
        </p:nvSpPr>
        <p:spPr>
          <a:xfrm>
            <a:off x="0" y="0"/>
            <a:ext cx="12192000" cy="6858001"/>
          </a:xfrm>
          <a:prstGeom prst="rect">
            <a:avLst/>
          </a:prstGeom>
          <a:gradFill>
            <a:gsLst>
              <a:gs pos="14000">
                <a:schemeClr val="accent2"/>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2" name="Textplatzhalter 25"/>
          <p:cNvSpPr>
            <a:spLocks noGrp="1"/>
          </p:cNvSpPr>
          <p:nvPr>
            <p:ph type="body" sz="quarter" idx="10" hasCustomPrompt="1"/>
          </p:nvPr>
        </p:nvSpPr>
        <p:spPr>
          <a:xfrm>
            <a:off x="882808" y="2852116"/>
            <a:ext cx="1692959" cy="246221"/>
          </a:xfrm>
          <a:prstGeom prst="rect">
            <a:avLst/>
          </a:prstGeom>
          <a:noFill/>
          <a:ln>
            <a:noFill/>
          </a:ln>
        </p:spPr>
        <p:txBody>
          <a:bodyPr wrap="none" lIns="0">
            <a:spAutoFit/>
          </a:bodyPr>
          <a:lstStyle>
            <a:lvl1pPr>
              <a:spcBef>
                <a:spcPts val="0"/>
              </a:spcBef>
              <a:defRPr sz="1600" b="1">
                <a:solidFill>
                  <a:schemeClr val="bg1">
                    <a:alpha val="70000"/>
                  </a:schemeClr>
                </a:solidFill>
              </a:defRPr>
            </a:lvl1pPr>
          </a:lstStyle>
          <a:p>
            <a:pPr lvl="0"/>
            <a:r>
              <a:rPr lang="de-DE" dirty="0"/>
              <a:t>Vorname, Name</a:t>
            </a:r>
          </a:p>
        </p:txBody>
      </p:sp>
      <p:sp>
        <p:nvSpPr>
          <p:cNvPr id="14" name="Titel 1"/>
          <p:cNvSpPr>
            <a:spLocks noGrp="1"/>
          </p:cNvSpPr>
          <p:nvPr>
            <p:ph type="title" hasCustomPrompt="1"/>
          </p:nvPr>
        </p:nvSpPr>
        <p:spPr>
          <a:xfrm>
            <a:off x="882771" y="3835706"/>
            <a:ext cx="3881437" cy="492443"/>
          </a:xfrm>
          <a:noFill/>
          <a:ln>
            <a:noFill/>
          </a:ln>
        </p:spPr>
        <p:txBody>
          <a:bodyPr wrap="none" lIns="0">
            <a:spAutoFit/>
          </a:bodyPr>
          <a:lstStyle>
            <a:lvl1pPr>
              <a:defRPr sz="3200" b="1">
                <a:solidFill>
                  <a:schemeClr val="bg1"/>
                </a:solidFill>
              </a:defRPr>
            </a:lvl1pPr>
          </a:lstStyle>
          <a:p>
            <a:r>
              <a:rPr lang="de-DE" dirty="0"/>
              <a:t>Titelmasterformat</a:t>
            </a:r>
          </a:p>
        </p:txBody>
      </p:sp>
      <p:sp>
        <p:nvSpPr>
          <p:cNvPr id="15" name="Untertitel 2"/>
          <p:cNvSpPr>
            <a:spLocks noGrp="1"/>
          </p:cNvSpPr>
          <p:nvPr>
            <p:ph type="subTitle" idx="1" hasCustomPrompt="1"/>
          </p:nvPr>
        </p:nvSpPr>
        <p:spPr>
          <a:xfrm>
            <a:off x="882772" y="5028236"/>
            <a:ext cx="5981697" cy="246221"/>
          </a:xfrm>
          <a:prstGeom prst="rect">
            <a:avLst/>
          </a:prstGeom>
          <a:noFill/>
        </p:spPr>
        <p:txBody>
          <a:bodyPr wrap="none" lIns="0">
            <a:spAutoFit/>
          </a:bodyPr>
          <a:lstStyle>
            <a:lvl1pPr marL="0" indent="0" algn="l">
              <a:buNone/>
              <a:defRPr b="0">
                <a:solidFill>
                  <a:schemeClr val="bg1">
                    <a:alpha val="7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6" name="Textplatzhalter 25">
            <a:extLst>
              <a:ext uri="{FF2B5EF4-FFF2-40B4-BE49-F238E27FC236}">
                <a16:creationId xmlns:a16="http://schemas.microsoft.com/office/drawing/2014/main" id="{78DD96F1-BE0C-4FE4-B69F-BA85926561C9}"/>
              </a:ext>
            </a:extLst>
          </p:cNvPr>
          <p:cNvSpPr>
            <a:spLocks noGrp="1"/>
          </p:cNvSpPr>
          <p:nvPr>
            <p:ph type="body" sz="quarter" idx="11" hasCustomPrompt="1"/>
          </p:nvPr>
        </p:nvSpPr>
        <p:spPr>
          <a:xfrm>
            <a:off x="882808" y="3138045"/>
            <a:ext cx="3028966" cy="246221"/>
          </a:xfrm>
          <a:prstGeom prst="rect">
            <a:avLst/>
          </a:prstGeom>
          <a:noFill/>
          <a:ln>
            <a:noFill/>
          </a:ln>
        </p:spPr>
        <p:txBody>
          <a:bodyPr wrap="none" lIns="0">
            <a:spAutoFit/>
          </a:bodyPr>
          <a:lstStyle>
            <a:lvl1pPr>
              <a:spcBef>
                <a:spcPts val="0"/>
              </a:spcBef>
              <a:defRPr sz="1600" b="0">
                <a:solidFill>
                  <a:schemeClr val="bg1">
                    <a:alpha val="70000"/>
                  </a:schemeClr>
                </a:solidFill>
              </a:defRPr>
            </a:lvl1pPr>
          </a:lstStyle>
          <a:p>
            <a:pPr lvl="0"/>
            <a:r>
              <a:rPr lang="de-DE" dirty="0"/>
              <a:t>Struktureinheit der TU Dresden</a:t>
            </a:r>
          </a:p>
        </p:txBody>
      </p:sp>
      <p:sp>
        <p:nvSpPr>
          <p:cNvPr id="17" name="Textplatzhalter 5">
            <a:extLst>
              <a:ext uri="{FF2B5EF4-FFF2-40B4-BE49-F238E27FC236}">
                <a16:creationId xmlns:a16="http://schemas.microsoft.com/office/drawing/2014/main" id="{AB2194A4-CBE4-4A84-B1E9-D417CDD94A30}"/>
              </a:ext>
            </a:extLst>
          </p:cNvPr>
          <p:cNvSpPr>
            <a:spLocks noGrp="1"/>
          </p:cNvSpPr>
          <p:nvPr>
            <p:ph type="body" sz="quarter" idx="12" hasCustomPrompt="1"/>
          </p:nvPr>
        </p:nvSpPr>
        <p:spPr>
          <a:xfrm>
            <a:off x="882770" y="4375609"/>
            <a:ext cx="4694293" cy="492443"/>
          </a:xfrm>
          <a:prstGeom prst="rect">
            <a:avLst/>
          </a:prstGeom>
          <a:noFill/>
        </p:spPr>
        <p:txBody>
          <a:bodyPr wrap="none" lIns="0">
            <a:spAutoFit/>
          </a:bodyPr>
          <a:lstStyle>
            <a:lvl1pPr>
              <a:defRPr sz="3200" b="0">
                <a:solidFill>
                  <a:schemeClr val="bg1"/>
                </a:solidFill>
              </a:defRPr>
            </a:lvl1pPr>
            <a:lvl3pPr marL="72000" indent="0">
              <a:buNone/>
              <a:defRPr/>
            </a:lvl3pPr>
            <a:lvl4pPr marL="180000" indent="0">
              <a:buNone/>
              <a:defRPr/>
            </a:lvl4pPr>
          </a:lstStyle>
          <a:p>
            <a:pPr lvl="0"/>
            <a:r>
              <a:rPr lang="de-DE" dirty="0"/>
              <a:t>durch Kicken bearbeiten</a:t>
            </a:r>
          </a:p>
        </p:txBody>
      </p:sp>
      <p:sp>
        <p:nvSpPr>
          <p:cNvPr id="18" name="Textplatzhalter 7">
            <a:extLst>
              <a:ext uri="{FF2B5EF4-FFF2-40B4-BE49-F238E27FC236}">
                <a16:creationId xmlns:a16="http://schemas.microsoft.com/office/drawing/2014/main" id="{F1D71DE1-F9B2-4550-A173-A1C0CE63C085}"/>
              </a:ext>
            </a:extLst>
          </p:cNvPr>
          <p:cNvSpPr>
            <a:spLocks noGrp="1"/>
          </p:cNvSpPr>
          <p:nvPr>
            <p:ph type="body" sz="quarter" idx="13" hasCustomPrompt="1"/>
          </p:nvPr>
        </p:nvSpPr>
        <p:spPr>
          <a:xfrm>
            <a:off x="882808" y="5312641"/>
            <a:ext cx="4602029" cy="246221"/>
          </a:xfrm>
          <a:prstGeom prst="rect">
            <a:avLst/>
          </a:prstGeom>
          <a:noFill/>
        </p:spPr>
        <p:txBody>
          <a:bodyPr wrap="none" lIns="0">
            <a:spAutoFit/>
          </a:bodyPr>
          <a:lstStyle>
            <a:lvl1pPr>
              <a:defRPr b="0">
                <a:solidFill>
                  <a:schemeClr val="bg1">
                    <a:alpha val="70000"/>
                  </a:schemeClr>
                </a:solidFill>
              </a:defRPr>
            </a:lvl1pPr>
          </a:lstStyle>
          <a:p>
            <a:pPr lvl="0"/>
            <a:r>
              <a:rPr lang="de-DE" dirty="0"/>
              <a:t>Ort oder Anlass des Vortrags // 18. Februar 2022</a:t>
            </a:r>
          </a:p>
        </p:txBody>
      </p:sp>
      <p:pic>
        <p:nvPicPr>
          <p:cNvPr id="19" name="Grafik 18" descr="Logo. Acht unregelmäßige Dreiecksflächen sind, im Uhrzeigersinn zu einem regelmäßig achteckigen Ring angeordnet. Links daneben zweizeilig der Schriftzug &quot;DRESDEN concept" title="Logo Dresden concept"/>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7694" y="329323"/>
            <a:ext cx="1463906" cy="543600"/>
          </a:xfrm>
          <a:prstGeom prst="rect">
            <a:avLst/>
          </a:prstGeom>
        </p:spPr>
      </p:pic>
      <p:pic>
        <p:nvPicPr>
          <p:cNvPr id="20" name="Grafik 19" descr="Logo. Schriftzug &quot;Technische Universität Dresden&quot;. Links davon befindet sich ein Achteck, das in zwei Bereiche aufgeteilt ist, die zusammen die Buchstaben &quot;T&quot; und &quot;U&quot; ergeben." title="Logo der TU Dresden"/>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0304" y="349731"/>
            <a:ext cx="1765029" cy="514800"/>
          </a:xfrm>
          <a:prstGeom prst="rect">
            <a:avLst/>
          </a:prstGeom>
        </p:spPr>
      </p:pic>
    </p:spTree>
    <p:extLst>
      <p:ext uri="{BB962C8B-B14F-4D97-AF65-F5344CB8AC3E}">
        <p14:creationId xmlns:p14="http://schemas.microsoft.com/office/powerpoint/2010/main" val="523281077"/>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Benutzerdefiniertes Layout">
    <p:spTree>
      <p:nvGrpSpPr>
        <p:cNvPr id="1" name=""/>
        <p:cNvGrpSpPr/>
        <p:nvPr/>
      </p:nvGrpSpPr>
      <p:grpSpPr>
        <a:xfrm>
          <a:off x="0" y="0"/>
          <a:ext cx="0" cy="0"/>
          <a:chOff x="0" y="0"/>
          <a:chExt cx="0" cy="0"/>
        </a:xfrm>
      </p:grpSpPr>
      <p:sp>
        <p:nvSpPr>
          <p:cNvPr id="4" name="Bildplatzhalter 3"/>
          <p:cNvSpPr>
            <a:spLocks noGrp="1"/>
          </p:cNvSpPr>
          <p:nvPr>
            <p:ph type="pic" sz="quarter" idx="13"/>
          </p:nvPr>
        </p:nvSpPr>
        <p:spPr>
          <a:xfrm>
            <a:off x="0" y="0"/>
            <a:ext cx="12192000" cy="6129338"/>
          </a:xfrm>
          <a:solidFill>
            <a:schemeClr val="bg1">
              <a:lumMod val="95000"/>
            </a:schemeClr>
          </a:solidFill>
        </p:spPr>
        <p:txBody>
          <a:bodyPr/>
          <a:lstStyle/>
          <a:p>
            <a:r>
              <a:rPr lang="de-DE"/>
              <a:t>Bild durch Klicken auf Symbol hinzufügen</a:t>
            </a:r>
          </a:p>
        </p:txBody>
      </p:sp>
      <p:sp>
        <p:nvSpPr>
          <p:cNvPr id="6" name="Titel 1"/>
          <p:cNvSpPr>
            <a:spLocks noGrp="1"/>
          </p:cNvSpPr>
          <p:nvPr>
            <p:ph type="title" hasCustomPrompt="1"/>
          </p:nvPr>
        </p:nvSpPr>
        <p:spPr>
          <a:xfrm>
            <a:off x="882771" y="3835706"/>
            <a:ext cx="3941317" cy="492443"/>
          </a:xfrm>
          <a:solidFill>
            <a:schemeClr val="bg1">
              <a:alpha val="90000"/>
            </a:schemeClr>
          </a:solidFill>
          <a:ln>
            <a:noFill/>
          </a:ln>
        </p:spPr>
        <p:txBody>
          <a:bodyPr wrap="none" lIns="72000" tIns="0" rIns="36000" bIns="0">
            <a:spAutoFit/>
          </a:bodyPr>
          <a:lstStyle>
            <a:lvl1pPr>
              <a:defRPr sz="3200" b="1">
                <a:solidFill>
                  <a:schemeClr val="accent1"/>
                </a:solidFill>
              </a:defRPr>
            </a:lvl1pPr>
          </a:lstStyle>
          <a:p>
            <a:r>
              <a:rPr lang="de-DE" dirty="0"/>
              <a:t>Titelmasterformat</a:t>
            </a:r>
          </a:p>
        </p:txBody>
      </p:sp>
      <p:sp>
        <p:nvSpPr>
          <p:cNvPr id="7" name="Textplatzhalter 5">
            <a:extLst>
              <a:ext uri="{FF2B5EF4-FFF2-40B4-BE49-F238E27FC236}">
                <a16:creationId xmlns:a16="http://schemas.microsoft.com/office/drawing/2014/main" id="{AB2194A4-CBE4-4A84-B1E9-D417CDD94A30}"/>
              </a:ext>
            </a:extLst>
          </p:cNvPr>
          <p:cNvSpPr>
            <a:spLocks noGrp="1"/>
          </p:cNvSpPr>
          <p:nvPr>
            <p:ph type="body" sz="quarter" idx="12" hasCustomPrompt="1"/>
          </p:nvPr>
        </p:nvSpPr>
        <p:spPr>
          <a:xfrm>
            <a:off x="882770" y="4375609"/>
            <a:ext cx="4803348" cy="492443"/>
          </a:xfrm>
          <a:prstGeom prst="rect">
            <a:avLst/>
          </a:prstGeom>
          <a:solidFill>
            <a:schemeClr val="bg1">
              <a:alpha val="90000"/>
            </a:schemeClr>
          </a:solidFill>
        </p:spPr>
        <p:txBody>
          <a:bodyPr wrap="none" lIns="72000" tIns="0" rIns="36000" bIns="0">
            <a:spAutoFit/>
          </a:bodyPr>
          <a:lstStyle>
            <a:lvl1pPr>
              <a:defRPr sz="3200" b="0">
                <a:solidFill>
                  <a:schemeClr val="accent1"/>
                </a:solidFill>
              </a:defRPr>
            </a:lvl1pPr>
            <a:lvl3pPr marL="72000" indent="0">
              <a:buNone/>
              <a:defRPr/>
            </a:lvl3pPr>
            <a:lvl4pPr marL="180000" indent="0">
              <a:buNone/>
              <a:defRPr/>
            </a:lvl4pPr>
          </a:lstStyle>
          <a:p>
            <a:pPr lvl="0"/>
            <a:r>
              <a:rPr lang="de-DE" dirty="0"/>
              <a:t>durch Kicken bearbeiten</a:t>
            </a:r>
          </a:p>
        </p:txBody>
      </p:sp>
    </p:spTree>
    <p:extLst>
      <p:ext uri="{BB962C8B-B14F-4D97-AF65-F5344CB8AC3E}">
        <p14:creationId xmlns:p14="http://schemas.microsoft.com/office/powerpoint/2010/main" val="2823237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elfolie_TUD_weiß">
    <p:spTree>
      <p:nvGrpSpPr>
        <p:cNvPr id="1" name=""/>
        <p:cNvGrpSpPr/>
        <p:nvPr/>
      </p:nvGrpSpPr>
      <p:grpSpPr>
        <a:xfrm>
          <a:off x="0" y="0"/>
          <a:ext cx="0" cy="0"/>
          <a:chOff x="0" y="0"/>
          <a:chExt cx="0" cy="0"/>
        </a:xfrm>
      </p:grpSpPr>
      <p:sp>
        <p:nvSpPr>
          <p:cNvPr id="7" name="Textplatzhalter 25"/>
          <p:cNvSpPr>
            <a:spLocks noGrp="1"/>
          </p:cNvSpPr>
          <p:nvPr>
            <p:ph type="body" sz="quarter" idx="10" hasCustomPrompt="1"/>
          </p:nvPr>
        </p:nvSpPr>
        <p:spPr>
          <a:xfrm>
            <a:off x="882808" y="2852116"/>
            <a:ext cx="1692959" cy="246221"/>
          </a:xfrm>
          <a:prstGeom prst="rect">
            <a:avLst/>
          </a:prstGeom>
          <a:noFill/>
          <a:ln>
            <a:noFill/>
          </a:ln>
        </p:spPr>
        <p:txBody>
          <a:bodyPr wrap="none" lIns="0">
            <a:spAutoFit/>
          </a:bodyPr>
          <a:lstStyle>
            <a:lvl1pPr>
              <a:spcBef>
                <a:spcPts val="0"/>
              </a:spcBef>
              <a:defRPr sz="1600" b="1">
                <a:solidFill>
                  <a:schemeClr val="accent1"/>
                </a:solidFill>
              </a:defRPr>
            </a:lvl1pPr>
          </a:lstStyle>
          <a:p>
            <a:pPr lvl="0"/>
            <a:r>
              <a:rPr lang="de-DE" dirty="0"/>
              <a:t>Vorname, Name</a:t>
            </a:r>
          </a:p>
        </p:txBody>
      </p:sp>
      <p:sp>
        <p:nvSpPr>
          <p:cNvPr id="8" name="Titel 1"/>
          <p:cNvSpPr>
            <a:spLocks noGrp="1"/>
          </p:cNvSpPr>
          <p:nvPr>
            <p:ph type="title" hasCustomPrompt="1"/>
          </p:nvPr>
        </p:nvSpPr>
        <p:spPr>
          <a:xfrm>
            <a:off x="882771" y="3835706"/>
            <a:ext cx="3881437" cy="492443"/>
          </a:xfrm>
          <a:noFill/>
          <a:ln>
            <a:noFill/>
          </a:ln>
        </p:spPr>
        <p:txBody>
          <a:bodyPr wrap="none" lIns="0">
            <a:spAutoFit/>
          </a:bodyPr>
          <a:lstStyle>
            <a:lvl1pPr>
              <a:defRPr sz="3200" b="1">
                <a:solidFill>
                  <a:schemeClr val="accent1"/>
                </a:solidFill>
              </a:defRPr>
            </a:lvl1pPr>
          </a:lstStyle>
          <a:p>
            <a:r>
              <a:rPr lang="de-DE" dirty="0"/>
              <a:t>Titelmasterformat</a:t>
            </a:r>
          </a:p>
        </p:txBody>
      </p:sp>
      <p:sp>
        <p:nvSpPr>
          <p:cNvPr id="11" name="Untertitel 2"/>
          <p:cNvSpPr>
            <a:spLocks noGrp="1"/>
          </p:cNvSpPr>
          <p:nvPr>
            <p:ph type="subTitle" idx="1" hasCustomPrompt="1"/>
          </p:nvPr>
        </p:nvSpPr>
        <p:spPr>
          <a:xfrm>
            <a:off x="882772" y="5028236"/>
            <a:ext cx="5981697" cy="246221"/>
          </a:xfrm>
          <a:prstGeom prst="rect">
            <a:avLst/>
          </a:prstGeom>
          <a:noFill/>
        </p:spPr>
        <p:txBody>
          <a:bodyPr wrap="none" lIns="0">
            <a:spAutoFit/>
          </a:bodyPr>
          <a:lstStyle>
            <a:lvl1pPr marL="0" indent="0" algn="l">
              <a:buNone/>
              <a:defRPr b="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2" name="Textplatzhalter 25">
            <a:extLst>
              <a:ext uri="{FF2B5EF4-FFF2-40B4-BE49-F238E27FC236}">
                <a16:creationId xmlns:a16="http://schemas.microsoft.com/office/drawing/2014/main" id="{78DD96F1-BE0C-4FE4-B69F-BA85926561C9}"/>
              </a:ext>
            </a:extLst>
          </p:cNvPr>
          <p:cNvSpPr>
            <a:spLocks noGrp="1"/>
          </p:cNvSpPr>
          <p:nvPr>
            <p:ph type="body" sz="quarter" idx="11" hasCustomPrompt="1"/>
          </p:nvPr>
        </p:nvSpPr>
        <p:spPr>
          <a:xfrm>
            <a:off x="882808" y="3138045"/>
            <a:ext cx="3028966" cy="246221"/>
          </a:xfrm>
          <a:prstGeom prst="rect">
            <a:avLst/>
          </a:prstGeom>
          <a:noFill/>
          <a:ln>
            <a:noFill/>
          </a:ln>
        </p:spPr>
        <p:txBody>
          <a:bodyPr wrap="none" lIns="0">
            <a:spAutoFit/>
          </a:bodyPr>
          <a:lstStyle>
            <a:lvl1pPr>
              <a:spcBef>
                <a:spcPts val="0"/>
              </a:spcBef>
              <a:defRPr sz="1600" b="0">
                <a:solidFill>
                  <a:schemeClr val="accent1"/>
                </a:solidFill>
              </a:defRPr>
            </a:lvl1pPr>
          </a:lstStyle>
          <a:p>
            <a:pPr lvl="0"/>
            <a:r>
              <a:rPr lang="de-DE" dirty="0"/>
              <a:t>Struktureinheit der TU Dresden</a:t>
            </a:r>
          </a:p>
        </p:txBody>
      </p:sp>
      <p:sp>
        <p:nvSpPr>
          <p:cNvPr id="13" name="Textplatzhalter 5">
            <a:extLst>
              <a:ext uri="{FF2B5EF4-FFF2-40B4-BE49-F238E27FC236}">
                <a16:creationId xmlns:a16="http://schemas.microsoft.com/office/drawing/2014/main" id="{AB2194A4-CBE4-4A84-B1E9-D417CDD94A30}"/>
              </a:ext>
            </a:extLst>
          </p:cNvPr>
          <p:cNvSpPr>
            <a:spLocks noGrp="1"/>
          </p:cNvSpPr>
          <p:nvPr>
            <p:ph type="body" sz="quarter" idx="12" hasCustomPrompt="1"/>
          </p:nvPr>
        </p:nvSpPr>
        <p:spPr>
          <a:xfrm>
            <a:off x="882770" y="4375609"/>
            <a:ext cx="4694293" cy="492443"/>
          </a:xfrm>
          <a:prstGeom prst="rect">
            <a:avLst/>
          </a:prstGeom>
          <a:noFill/>
        </p:spPr>
        <p:txBody>
          <a:bodyPr wrap="none" lIns="0">
            <a:spAutoFit/>
          </a:bodyPr>
          <a:lstStyle>
            <a:lvl1pPr>
              <a:defRPr sz="3200" b="0">
                <a:solidFill>
                  <a:schemeClr val="accent1"/>
                </a:solidFill>
              </a:defRPr>
            </a:lvl1pPr>
            <a:lvl3pPr marL="72000" indent="0">
              <a:buNone/>
              <a:defRPr/>
            </a:lvl3pPr>
            <a:lvl4pPr marL="180000" indent="0">
              <a:buNone/>
              <a:defRPr/>
            </a:lvl4pPr>
          </a:lstStyle>
          <a:p>
            <a:pPr lvl="0"/>
            <a:r>
              <a:rPr lang="de-DE" dirty="0"/>
              <a:t>durch Kicken bearbeiten</a:t>
            </a:r>
          </a:p>
        </p:txBody>
      </p:sp>
      <p:sp>
        <p:nvSpPr>
          <p:cNvPr id="14" name="Textplatzhalter 7">
            <a:extLst>
              <a:ext uri="{FF2B5EF4-FFF2-40B4-BE49-F238E27FC236}">
                <a16:creationId xmlns:a16="http://schemas.microsoft.com/office/drawing/2014/main" id="{F1D71DE1-F9B2-4550-A173-A1C0CE63C085}"/>
              </a:ext>
            </a:extLst>
          </p:cNvPr>
          <p:cNvSpPr>
            <a:spLocks noGrp="1"/>
          </p:cNvSpPr>
          <p:nvPr>
            <p:ph type="body" sz="quarter" idx="13" hasCustomPrompt="1"/>
          </p:nvPr>
        </p:nvSpPr>
        <p:spPr>
          <a:xfrm>
            <a:off x="882808" y="5312641"/>
            <a:ext cx="4602029" cy="246221"/>
          </a:xfrm>
          <a:prstGeom prst="rect">
            <a:avLst/>
          </a:prstGeom>
          <a:noFill/>
        </p:spPr>
        <p:txBody>
          <a:bodyPr wrap="none" lIns="0">
            <a:spAutoFit/>
          </a:bodyPr>
          <a:lstStyle>
            <a:lvl1pPr>
              <a:defRPr b="0">
                <a:solidFill>
                  <a:schemeClr val="accent1"/>
                </a:solidFill>
              </a:defRPr>
            </a:lvl1pPr>
          </a:lstStyle>
          <a:p>
            <a:pPr lvl="0"/>
            <a:r>
              <a:rPr lang="de-DE" dirty="0"/>
              <a:t>Ort oder Anlass des Vortrags // 18. Februar 2022</a:t>
            </a:r>
          </a:p>
        </p:txBody>
      </p:sp>
      <p:pic>
        <p:nvPicPr>
          <p:cNvPr id="10" name="Grafik 9"/>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10406348" y="330108"/>
            <a:ext cx="1468046" cy="544572"/>
          </a:xfrm>
          <a:prstGeom prst="rect">
            <a:avLst/>
          </a:prstGeom>
        </p:spPr>
      </p:pic>
      <p:pic>
        <p:nvPicPr>
          <p:cNvPr id="16" name="Grafik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0304" y="349751"/>
            <a:ext cx="1764000" cy="512044"/>
          </a:xfrm>
          <a:prstGeom prst="rect">
            <a:avLst/>
          </a:prstGeom>
        </p:spPr>
      </p:pic>
    </p:spTree>
    <p:extLst>
      <p:ext uri="{BB962C8B-B14F-4D97-AF65-F5344CB8AC3E}">
        <p14:creationId xmlns:p14="http://schemas.microsoft.com/office/powerpoint/2010/main" val="1725198478"/>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elfolie_TUD_Foto_a">
    <p:spTree>
      <p:nvGrpSpPr>
        <p:cNvPr id="1" name=""/>
        <p:cNvGrpSpPr/>
        <p:nvPr/>
      </p:nvGrpSpPr>
      <p:grpSpPr>
        <a:xfrm>
          <a:off x="0" y="0"/>
          <a:ext cx="0" cy="0"/>
          <a:chOff x="0" y="0"/>
          <a:chExt cx="0" cy="0"/>
        </a:xfrm>
      </p:grpSpPr>
      <p:sp>
        <p:nvSpPr>
          <p:cNvPr id="3" name="Bildplatzhalter 2"/>
          <p:cNvSpPr>
            <a:spLocks noGrp="1"/>
          </p:cNvSpPr>
          <p:nvPr>
            <p:ph type="pic" sz="quarter" idx="14"/>
          </p:nvPr>
        </p:nvSpPr>
        <p:spPr>
          <a:xfrm>
            <a:off x="0" y="0"/>
            <a:ext cx="12192000" cy="6858000"/>
          </a:xfrm>
          <a:solidFill>
            <a:schemeClr val="bg1">
              <a:lumMod val="95000"/>
            </a:schemeClr>
          </a:solidFill>
        </p:spPr>
        <p:txBody>
          <a:bodyPr/>
          <a:lstStyle/>
          <a:p>
            <a:r>
              <a:rPr lang="de-DE" dirty="0"/>
              <a:t>Bild durch Klicken auf Symbol hinzufügen</a:t>
            </a:r>
          </a:p>
        </p:txBody>
      </p:sp>
      <p:sp>
        <p:nvSpPr>
          <p:cNvPr id="10" name="Bildplatzhalter 9" descr="Logo. Acht unregelmäßige Dreiecksflächen sind, im Uhrzeigersinn einen Farbverlauf von dunkelblau bis hellgrün ergebend, zu einem regelmäßig achteckigen Ring angeordnet. Links daneben zweizeilig der Schriftzug &quot;DRESDEN concept" title="Logo Dresden concept"/>
          <p:cNvSpPr>
            <a:spLocks noGrp="1"/>
          </p:cNvSpPr>
          <p:nvPr>
            <p:ph type="pic" sz="quarter" idx="16"/>
          </p:nvPr>
        </p:nvSpPr>
        <p:spPr>
          <a:xfrm>
            <a:off x="10405594" y="327901"/>
            <a:ext cx="1468800" cy="550800"/>
          </a:xfrm>
          <a:blipFill>
            <a:blip r:embed="rId2"/>
            <a:srcRect/>
            <a:stretch>
              <a:fillRect l="-493" r="-493"/>
            </a:stretch>
          </a:blipFill>
        </p:spPr>
        <p:txBody>
          <a:bodyPr/>
          <a:lstStyle>
            <a:lvl1pPr>
              <a:defRPr sz="100" b="0">
                <a:solidFill>
                  <a:schemeClr val="bg1"/>
                </a:solidFill>
              </a:defRPr>
            </a:lvl1pPr>
          </a:lstStyle>
          <a:p>
            <a:endParaRPr lang="de-DE" dirty="0"/>
          </a:p>
          <a:p>
            <a:endParaRPr lang="de-DE" dirty="0"/>
          </a:p>
          <a:p>
            <a:endParaRPr lang="de-DE" dirty="0"/>
          </a:p>
        </p:txBody>
      </p:sp>
      <p:sp>
        <p:nvSpPr>
          <p:cNvPr id="7" name="Textplatzhalter 25"/>
          <p:cNvSpPr>
            <a:spLocks noGrp="1"/>
          </p:cNvSpPr>
          <p:nvPr>
            <p:ph type="body" sz="quarter" idx="10" hasCustomPrompt="1"/>
          </p:nvPr>
        </p:nvSpPr>
        <p:spPr>
          <a:xfrm>
            <a:off x="882808" y="2852116"/>
            <a:ext cx="1802014" cy="246221"/>
          </a:xfrm>
          <a:prstGeom prst="rect">
            <a:avLst/>
          </a:prstGeom>
          <a:solidFill>
            <a:schemeClr val="bg1">
              <a:alpha val="90000"/>
            </a:schemeClr>
          </a:solidFill>
          <a:ln>
            <a:noFill/>
          </a:ln>
        </p:spPr>
        <p:txBody>
          <a:bodyPr wrap="none" lIns="72000" tIns="0" rIns="36000" bIns="0">
            <a:spAutoFit/>
          </a:bodyPr>
          <a:lstStyle>
            <a:lvl1pPr>
              <a:spcBef>
                <a:spcPts val="0"/>
              </a:spcBef>
              <a:defRPr sz="1600" b="1">
                <a:solidFill>
                  <a:schemeClr val="accent1"/>
                </a:solidFill>
              </a:defRPr>
            </a:lvl1pPr>
          </a:lstStyle>
          <a:p>
            <a:pPr lvl="0"/>
            <a:r>
              <a:rPr lang="de-DE" dirty="0"/>
              <a:t>Vorname, Name</a:t>
            </a:r>
          </a:p>
        </p:txBody>
      </p:sp>
      <p:sp>
        <p:nvSpPr>
          <p:cNvPr id="8" name="Titel 1"/>
          <p:cNvSpPr>
            <a:spLocks noGrp="1"/>
          </p:cNvSpPr>
          <p:nvPr>
            <p:ph type="title" hasCustomPrompt="1"/>
          </p:nvPr>
        </p:nvSpPr>
        <p:spPr>
          <a:xfrm>
            <a:off x="882771" y="3835706"/>
            <a:ext cx="3941317" cy="492443"/>
          </a:xfrm>
          <a:solidFill>
            <a:schemeClr val="bg1">
              <a:alpha val="90000"/>
            </a:schemeClr>
          </a:solidFill>
          <a:ln>
            <a:noFill/>
          </a:ln>
        </p:spPr>
        <p:txBody>
          <a:bodyPr wrap="none" lIns="72000" tIns="0" rIns="36000" bIns="0">
            <a:spAutoFit/>
          </a:bodyPr>
          <a:lstStyle>
            <a:lvl1pPr>
              <a:defRPr sz="3200" b="1">
                <a:solidFill>
                  <a:schemeClr val="accent1"/>
                </a:solidFill>
              </a:defRPr>
            </a:lvl1pPr>
          </a:lstStyle>
          <a:p>
            <a:r>
              <a:rPr lang="de-DE" dirty="0"/>
              <a:t>Titelmasterformat</a:t>
            </a:r>
          </a:p>
        </p:txBody>
      </p:sp>
      <p:sp>
        <p:nvSpPr>
          <p:cNvPr id="11" name="Untertitel 2"/>
          <p:cNvSpPr>
            <a:spLocks noGrp="1"/>
          </p:cNvSpPr>
          <p:nvPr>
            <p:ph type="subTitle" idx="1" hasCustomPrompt="1"/>
          </p:nvPr>
        </p:nvSpPr>
        <p:spPr>
          <a:xfrm>
            <a:off x="882772" y="5028236"/>
            <a:ext cx="6090752" cy="246221"/>
          </a:xfrm>
          <a:prstGeom prst="rect">
            <a:avLst/>
          </a:prstGeom>
          <a:solidFill>
            <a:schemeClr val="bg1">
              <a:alpha val="90000"/>
            </a:schemeClr>
          </a:solidFill>
        </p:spPr>
        <p:txBody>
          <a:bodyPr wrap="none" lIns="72000" tIns="0" rIns="36000" bIns="0">
            <a:spAutoFit/>
          </a:bodyPr>
          <a:lstStyle>
            <a:lvl1pPr marL="0" indent="0" algn="l">
              <a:buNone/>
              <a:defRPr b="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2" name="Textplatzhalter 25">
            <a:extLst>
              <a:ext uri="{FF2B5EF4-FFF2-40B4-BE49-F238E27FC236}">
                <a16:creationId xmlns:a16="http://schemas.microsoft.com/office/drawing/2014/main" id="{78DD96F1-BE0C-4FE4-B69F-BA85926561C9}"/>
              </a:ext>
            </a:extLst>
          </p:cNvPr>
          <p:cNvSpPr>
            <a:spLocks noGrp="1"/>
          </p:cNvSpPr>
          <p:nvPr>
            <p:ph type="body" sz="quarter" idx="11" hasCustomPrompt="1"/>
          </p:nvPr>
        </p:nvSpPr>
        <p:spPr>
          <a:xfrm>
            <a:off x="882808" y="3138045"/>
            <a:ext cx="3138020" cy="246221"/>
          </a:xfrm>
          <a:prstGeom prst="rect">
            <a:avLst/>
          </a:prstGeom>
          <a:solidFill>
            <a:schemeClr val="bg1">
              <a:alpha val="90000"/>
            </a:schemeClr>
          </a:solidFill>
          <a:ln>
            <a:noFill/>
          </a:ln>
        </p:spPr>
        <p:txBody>
          <a:bodyPr wrap="none" lIns="72000" tIns="0" rIns="36000" bIns="0">
            <a:spAutoFit/>
          </a:bodyPr>
          <a:lstStyle>
            <a:lvl1pPr>
              <a:spcBef>
                <a:spcPts val="0"/>
              </a:spcBef>
              <a:defRPr sz="1600" b="0">
                <a:solidFill>
                  <a:schemeClr val="accent1"/>
                </a:solidFill>
              </a:defRPr>
            </a:lvl1pPr>
          </a:lstStyle>
          <a:p>
            <a:pPr lvl="0"/>
            <a:r>
              <a:rPr lang="de-DE" dirty="0"/>
              <a:t>Struktureinheit der TU Dresden</a:t>
            </a:r>
          </a:p>
        </p:txBody>
      </p:sp>
      <p:sp>
        <p:nvSpPr>
          <p:cNvPr id="13" name="Textplatzhalter 5">
            <a:extLst>
              <a:ext uri="{FF2B5EF4-FFF2-40B4-BE49-F238E27FC236}">
                <a16:creationId xmlns:a16="http://schemas.microsoft.com/office/drawing/2014/main" id="{AB2194A4-CBE4-4A84-B1E9-D417CDD94A30}"/>
              </a:ext>
            </a:extLst>
          </p:cNvPr>
          <p:cNvSpPr>
            <a:spLocks noGrp="1"/>
          </p:cNvSpPr>
          <p:nvPr>
            <p:ph type="body" sz="quarter" idx="12" hasCustomPrompt="1"/>
          </p:nvPr>
        </p:nvSpPr>
        <p:spPr>
          <a:xfrm>
            <a:off x="882770" y="4375609"/>
            <a:ext cx="4803348" cy="492443"/>
          </a:xfrm>
          <a:prstGeom prst="rect">
            <a:avLst/>
          </a:prstGeom>
          <a:solidFill>
            <a:schemeClr val="bg1">
              <a:alpha val="90000"/>
            </a:schemeClr>
          </a:solidFill>
        </p:spPr>
        <p:txBody>
          <a:bodyPr wrap="none" lIns="72000" tIns="0" rIns="36000" bIns="0">
            <a:spAutoFit/>
          </a:bodyPr>
          <a:lstStyle>
            <a:lvl1pPr>
              <a:defRPr sz="3200" b="0">
                <a:solidFill>
                  <a:schemeClr val="accent1"/>
                </a:solidFill>
              </a:defRPr>
            </a:lvl1pPr>
            <a:lvl3pPr marL="72000" indent="0">
              <a:buNone/>
              <a:defRPr/>
            </a:lvl3pPr>
            <a:lvl4pPr marL="180000" indent="0">
              <a:buNone/>
              <a:defRPr/>
            </a:lvl4pPr>
          </a:lstStyle>
          <a:p>
            <a:pPr lvl="0"/>
            <a:r>
              <a:rPr lang="de-DE" dirty="0"/>
              <a:t>durch Kicken bearbeiten</a:t>
            </a:r>
          </a:p>
        </p:txBody>
      </p:sp>
      <p:sp>
        <p:nvSpPr>
          <p:cNvPr id="14" name="Textplatzhalter 7">
            <a:extLst>
              <a:ext uri="{FF2B5EF4-FFF2-40B4-BE49-F238E27FC236}">
                <a16:creationId xmlns:a16="http://schemas.microsoft.com/office/drawing/2014/main" id="{F1D71DE1-F9B2-4550-A173-A1C0CE63C085}"/>
              </a:ext>
            </a:extLst>
          </p:cNvPr>
          <p:cNvSpPr>
            <a:spLocks noGrp="1"/>
          </p:cNvSpPr>
          <p:nvPr>
            <p:ph type="body" sz="quarter" idx="13" hasCustomPrompt="1"/>
          </p:nvPr>
        </p:nvSpPr>
        <p:spPr>
          <a:xfrm>
            <a:off x="882808" y="5312641"/>
            <a:ext cx="4711084" cy="246221"/>
          </a:xfrm>
          <a:prstGeom prst="rect">
            <a:avLst/>
          </a:prstGeom>
          <a:solidFill>
            <a:schemeClr val="bg1">
              <a:alpha val="90000"/>
            </a:schemeClr>
          </a:solidFill>
        </p:spPr>
        <p:txBody>
          <a:bodyPr wrap="none" lIns="72000" tIns="0" rIns="36000" bIns="0">
            <a:spAutoFit/>
          </a:bodyPr>
          <a:lstStyle>
            <a:lvl1pPr>
              <a:defRPr b="0">
                <a:solidFill>
                  <a:schemeClr val="accent1"/>
                </a:solidFill>
              </a:defRPr>
            </a:lvl1pPr>
          </a:lstStyle>
          <a:p>
            <a:pPr lvl="0"/>
            <a:r>
              <a:rPr lang="de-DE" dirty="0"/>
              <a:t>Ort oder Anlass des Vortrags // 18. Februar 2022</a:t>
            </a:r>
          </a:p>
        </p:txBody>
      </p:sp>
      <p:sp>
        <p:nvSpPr>
          <p:cNvPr id="5" name="Bildplatzhalter 4" descr="Logo. Schriftzug &quot;Technische Universität Dresden&quot;. Links davon befindet sich ein Achteck, das in zwei Bereiche aufgeteilt ist, die zusammen die Buchstaben &quot;T&quot; und &quot;U&quot; ergeben." title="Logo der TU Dresden"/>
          <p:cNvSpPr>
            <a:spLocks noGrp="1"/>
          </p:cNvSpPr>
          <p:nvPr>
            <p:ph type="pic" sz="quarter" idx="15"/>
          </p:nvPr>
        </p:nvSpPr>
        <p:spPr>
          <a:xfrm>
            <a:off x="286458" y="346075"/>
            <a:ext cx="1764000" cy="514800"/>
          </a:xfrm>
          <a:blipFill dpi="0" rotWithShape="1">
            <a:blip r:embed="rId3">
              <a:extLst>
                <a:ext uri="{28A0092B-C50C-407E-A947-70E740481C1C}">
                  <a14:useLocalDpi xmlns:a14="http://schemas.microsoft.com/office/drawing/2010/main" val="0"/>
                </a:ext>
              </a:extLst>
            </a:blip>
            <a:srcRect/>
            <a:stretch>
              <a:fillRect l="-29" r="-29"/>
            </a:stretch>
          </a:blipFill>
        </p:spPr>
        <p:txBody>
          <a:bodyPr/>
          <a:lstStyle>
            <a:lvl1pPr>
              <a:defRPr sz="100" b="0">
                <a:solidFill>
                  <a:schemeClr val="bg1"/>
                </a:solidFill>
              </a:defRPr>
            </a:lvl1pPr>
          </a:lstStyle>
          <a:p>
            <a:endParaRPr lang="de-DE" dirty="0"/>
          </a:p>
          <a:p>
            <a:endParaRPr lang="de-DE" dirty="0"/>
          </a:p>
        </p:txBody>
      </p:sp>
    </p:spTree>
    <p:extLst>
      <p:ext uri="{BB962C8B-B14F-4D97-AF65-F5344CB8AC3E}">
        <p14:creationId xmlns:p14="http://schemas.microsoft.com/office/powerpoint/2010/main" val="4211703687"/>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Titelfolie_TUD_weiß+Foto">
    <p:spTree>
      <p:nvGrpSpPr>
        <p:cNvPr id="1" name=""/>
        <p:cNvGrpSpPr/>
        <p:nvPr/>
      </p:nvGrpSpPr>
      <p:grpSpPr>
        <a:xfrm>
          <a:off x="0" y="0"/>
          <a:ext cx="0" cy="0"/>
          <a:chOff x="0" y="0"/>
          <a:chExt cx="0" cy="0"/>
        </a:xfrm>
      </p:grpSpPr>
      <p:sp>
        <p:nvSpPr>
          <p:cNvPr id="3" name="Bildplatzhalter 2"/>
          <p:cNvSpPr>
            <a:spLocks noGrp="1"/>
          </p:cNvSpPr>
          <p:nvPr>
            <p:ph type="pic" sz="quarter" idx="14"/>
          </p:nvPr>
        </p:nvSpPr>
        <p:spPr>
          <a:xfrm>
            <a:off x="0" y="0"/>
            <a:ext cx="12192000" cy="6858000"/>
          </a:xfrm>
          <a:solidFill>
            <a:schemeClr val="bg1">
              <a:lumMod val="95000"/>
            </a:schemeClr>
          </a:solidFill>
        </p:spPr>
        <p:txBody>
          <a:bodyPr/>
          <a:lstStyle/>
          <a:p>
            <a:r>
              <a:rPr lang="de-DE"/>
              <a:t>Bild durch Klicken auf Symbol hinzufügen</a:t>
            </a:r>
          </a:p>
        </p:txBody>
      </p:sp>
      <p:sp>
        <p:nvSpPr>
          <p:cNvPr id="16" name="Bildplatzhalter 9" descr="Logo. Acht unregelmäßige Dreiecksflächen sind, im Uhrzeigersinn einen Farbverlauf von dunkelblau bis hellgrün ergebend, zu einem regelmäßig achteckigen Ring angeordnet. Links daneben zweizeilig der Schriftzug &quot;DRESDEN concept" title="Logo Dresden concept"/>
          <p:cNvSpPr>
            <a:spLocks noGrp="1"/>
          </p:cNvSpPr>
          <p:nvPr>
            <p:ph type="pic" sz="quarter" idx="16"/>
          </p:nvPr>
        </p:nvSpPr>
        <p:spPr>
          <a:xfrm>
            <a:off x="10442465" y="328249"/>
            <a:ext cx="1468800" cy="550800"/>
          </a:xfrm>
          <a:blipFill>
            <a:blip r:embed="rId2"/>
            <a:srcRect/>
            <a:stretch>
              <a:fillRect l="-493" r="-493"/>
            </a:stretch>
          </a:blipFill>
        </p:spPr>
        <p:txBody>
          <a:bodyPr/>
          <a:lstStyle>
            <a:lvl1pPr>
              <a:defRPr sz="100" b="0">
                <a:solidFill>
                  <a:schemeClr val="bg1"/>
                </a:solidFill>
              </a:defRPr>
            </a:lvl1pPr>
          </a:lstStyle>
          <a:p>
            <a:endParaRPr lang="de-DE" sz="300" b="0" dirty="0"/>
          </a:p>
          <a:p>
            <a:endParaRPr lang="de-DE" sz="300" b="0" dirty="0"/>
          </a:p>
          <a:p>
            <a:endParaRPr lang="de-DE" dirty="0"/>
          </a:p>
        </p:txBody>
      </p:sp>
      <p:sp>
        <p:nvSpPr>
          <p:cNvPr id="17" name="Bildplatzhalter 4" descr="Logo. Schriftzug &quot;Technische Universität Dresden&quot;. Links davon befindet sich ein Achteck, das in zwei Bereiche aufgeteilt ist, die zusammen die Buchstaben &quot;T&quot; und &quot;U&quot; ergeben." title="Logo der TU Dresden"/>
          <p:cNvSpPr>
            <a:spLocks noGrp="1"/>
          </p:cNvSpPr>
          <p:nvPr>
            <p:ph type="pic" sz="quarter" idx="15"/>
          </p:nvPr>
        </p:nvSpPr>
        <p:spPr>
          <a:xfrm>
            <a:off x="290304" y="349731"/>
            <a:ext cx="1764000" cy="514800"/>
          </a:xfrm>
          <a:blipFill dpi="0" rotWithShape="1">
            <a:blip r:embed="rId3"/>
            <a:srcRect/>
            <a:stretch>
              <a:fillRect l="-29" r="-29"/>
            </a:stretch>
          </a:blipFill>
        </p:spPr>
        <p:txBody>
          <a:bodyPr/>
          <a:lstStyle>
            <a:lvl1pPr>
              <a:defRPr sz="100">
                <a:solidFill>
                  <a:schemeClr val="bg1"/>
                </a:solidFill>
              </a:defRPr>
            </a:lvl1pPr>
          </a:lstStyle>
          <a:p>
            <a:endParaRPr lang="de-DE" dirty="0"/>
          </a:p>
          <a:p>
            <a:endParaRPr lang="de-DE" dirty="0"/>
          </a:p>
        </p:txBody>
      </p:sp>
      <p:sp>
        <p:nvSpPr>
          <p:cNvPr id="7" name="Textplatzhalter 25"/>
          <p:cNvSpPr>
            <a:spLocks noGrp="1"/>
          </p:cNvSpPr>
          <p:nvPr>
            <p:ph type="body" sz="quarter" idx="10" hasCustomPrompt="1"/>
          </p:nvPr>
        </p:nvSpPr>
        <p:spPr>
          <a:xfrm>
            <a:off x="882808" y="2852116"/>
            <a:ext cx="1802014" cy="246221"/>
          </a:xfrm>
          <a:prstGeom prst="rect">
            <a:avLst/>
          </a:prstGeom>
          <a:solidFill>
            <a:schemeClr val="bg1">
              <a:alpha val="90000"/>
            </a:schemeClr>
          </a:solidFill>
          <a:ln>
            <a:noFill/>
          </a:ln>
        </p:spPr>
        <p:txBody>
          <a:bodyPr wrap="none" lIns="72000" tIns="0" rIns="36000" bIns="0">
            <a:spAutoFit/>
          </a:bodyPr>
          <a:lstStyle>
            <a:lvl1pPr>
              <a:spcBef>
                <a:spcPts val="0"/>
              </a:spcBef>
              <a:defRPr sz="1600" b="1">
                <a:solidFill>
                  <a:schemeClr val="accent1"/>
                </a:solidFill>
              </a:defRPr>
            </a:lvl1pPr>
          </a:lstStyle>
          <a:p>
            <a:pPr lvl="0"/>
            <a:r>
              <a:rPr lang="de-DE" dirty="0"/>
              <a:t>Vorname, Name</a:t>
            </a:r>
          </a:p>
        </p:txBody>
      </p:sp>
      <p:sp>
        <p:nvSpPr>
          <p:cNvPr id="8" name="Titel 1"/>
          <p:cNvSpPr>
            <a:spLocks noGrp="1"/>
          </p:cNvSpPr>
          <p:nvPr>
            <p:ph type="title" hasCustomPrompt="1"/>
          </p:nvPr>
        </p:nvSpPr>
        <p:spPr>
          <a:xfrm>
            <a:off x="882771" y="3835706"/>
            <a:ext cx="3941317" cy="492443"/>
          </a:xfrm>
          <a:solidFill>
            <a:schemeClr val="bg1">
              <a:alpha val="90000"/>
            </a:schemeClr>
          </a:solidFill>
          <a:ln>
            <a:noFill/>
          </a:ln>
        </p:spPr>
        <p:txBody>
          <a:bodyPr wrap="none" lIns="72000" tIns="0" rIns="36000" bIns="0">
            <a:spAutoFit/>
          </a:bodyPr>
          <a:lstStyle>
            <a:lvl1pPr>
              <a:defRPr sz="3200" b="1">
                <a:solidFill>
                  <a:schemeClr val="accent1"/>
                </a:solidFill>
              </a:defRPr>
            </a:lvl1pPr>
          </a:lstStyle>
          <a:p>
            <a:r>
              <a:rPr lang="de-DE" dirty="0"/>
              <a:t>Titelmasterformat</a:t>
            </a:r>
          </a:p>
        </p:txBody>
      </p:sp>
      <p:sp>
        <p:nvSpPr>
          <p:cNvPr id="11" name="Untertitel 2"/>
          <p:cNvSpPr>
            <a:spLocks noGrp="1"/>
          </p:cNvSpPr>
          <p:nvPr>
            <p:ph type="subTitle" idx="1" hasCustomPrompt="1"/>
          </p:nvPr>
        </p:nvSpPr>
        <p:spPr>
          <a:xfrm>
            <a:off x="882772" y="5028236"/>
            <a:ext cx="6090752" cy="246221"/>
          </a:xfrm>
          <a:prstGeom prst="rect">
            <a:avLst/>
          </a:prstGeom>
          <a:solidFill>
            <a:schemeClr val="bg1">
              <a:alpha val="90000"/>
            </a:schemeClr>
          </a:solidFill>
        </p:spPr>
        <p:txBody>
          <a:bodyPr wrap="none" lIns="72000" tIns="0" rIns="36000" bIns="0">
            <a:spAutoFit/>
          </a:bodyPr>
          <a:lstStyle>
            <a:lvl1pPr marL="0" indent="0" algn="l">
              <a:buNone/>
              <a:defRPr b="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2" name="Textplatzhalter 25">
            <a:extLst>
              <a:ext uri="{FF2B5EF4-FFF2-40B4-BE49-F238E27FC236}">
                <a16:creationId xmlns:a16="http://schemas.microsoft.com/office/drawing/2014/main" id="{78DD96F1-BE0C-4FE4-B69F-BA85926561C9}"/>
              </a:ext>
            </a:extLst>
          </p:cNvPr>
          <p:cNvSpPr>
            <a:spLocks noGrp="1"/>
          </p:cNvSpPr>
          <p:nvPr>
            <p:ph type="body" sz="quarter" idx="11" hasCustomPrompt="1"/>
          </p:nvPr>
        </p:nvSpPr>
        <p:spPr>
          <a:xfrm>
            <a:off x="882808" y="3138045"/>
            <a:ext cx="3138020" cy="246221"/>
          </a:xfrm>
          <a:prstGeom prst="rect">
            <a:avLst/>
          </a:prstGeom>
          <a:solidFill>
            <a:schemeClr val="bg1">
              <a:alpha val="90000"/>
            </a:schemeClr>
          </a:solidFill>
          <a:ln>
            <a:noFill/>
          </a:ln>
        </p:spPr>
        <p:txBody>
          <a:bodyPr wrap="none" lIns="72000" tIns="0" rIns="36000" bIns="0">
            <a:spAutoFit/>
          </a:bodyPr>
          <a:lstStyle>
            <a:lvl1pPr>
              <a:spcBef>
                <a:spcPts val="0"/>
              </a:spcBef>
              <a:defRPr sz="1600" b="0">
                <a:solidFill>
                  <a:schemeClr val="accent1"/>
                </a:solidFill>
              </a:defRPr>
            </a:lvl1pPr>
          </a:lstStyle>
          <a:p>
            <a:pPr lvl="0"/>
            <a:r>
              <a:rPr lang="de-DE" dirty="0"/>
              <a:t>Struktureinheit der TU Dresden</a:t>
            </a:r>
          </a:p>
        </p:txBody>
      </p:sp>
      <p:sp>
        <p:nvSpPr>
          <p:cNvPr id="13" name="Textplatzhalter 5">
            <a:extLst>
              <a:ext uri="{FF2B5EF4-FFF2-40B4-BE49-F238E27FC236}">
                <a16:creationId xmlns:a16="http://schemas.microsoft.com/office/drawing/2014/main" id="{AB2194A4-CBE4-4A84-B1E9-D417CDD94A30}"/>
              </a:ext>
            </a:extLst>
          </p:cNvPr>
          <p:cNvSpPr>
            <a:spLocks noGrp="1"/>
          </p:cNvSpPr>
          <p:nvPr>
            <p:ph type="body" sz="quarter" idx="12" hasCustomPrompt="1"/>
          </p:nvPr>
        </p:nvSpPr>
        <p:spPr>
          <a:xfrm>
            <a:off x="882770" y="4375609"/>
            <a:ext cx="4803348" cy="492443"/>
          </a:xfrm>
          <a:prstGeom prst="rect">
            <a:avLst/>
          </a:prstGeom>
          <a:solidFill>
            <a:schemeClr val="bg1">
              <a:alpha val="90000"/>
            </a:schemeClr>
          </a:solidFill>
        </p:spPr>
        <p:txBody>
          <a:bodyPr wrap="none" lIns="72000" tIns="0" rIns="36000" bIns="0">
            <a:spAutoFit/>
          </a:bodyPr>
          <a:lstStyle>
            <a:lvl1pPr>
              <a:defRPr sz="3200" b="0">
                <a:solidFill>
                  <a:schemeClr val="accent1"/>
                </a:solidFill>
              </a:defRPr>
            </a:lvl1pPr>
            <a:lvl3pPr marL="72000" indent="0">
              <a:buNone/>
              <a:defRPr/>
            </a:lvl3pPr>
            <a:lvl4pPr marL="180000" indent="0">
              <a:buNone/>
              <a:defRPr/>
            </a:lvl4pPr>
          </a:lstStyle>
          <a:p>
            <a:pPr lvl="0"/>
            <a:r>
              <a:rPr lang="de-DE" dirty="0"/>
              <a:t>durch Kicken bearbeiten</a:t>
            </a:r>
          </a:p>
        </p:txBody>
      </p:sp>
      <p:sp>
        <p:nvSpPr>
          <p:cNvPr id="14" name="Textplatzhalter 7">
            <a:extLst>
              <a:ext uri="{FF2B5EF4-FFF2-40B4-BE49-F238E27FC236}">
                <a16:creationId xmlns:a16="http://schemas.microsoft.com/office/drawing/2014/main" id="{F1D71DE1-F9B2-4550-A173-A1C0CE63C085}"/>
              </a:ext>
            </a:extLst>
          </p:cNvPr>
          <p:cNvSpPr>
            <a:spLocks noGrp="1"/>
          </p:cNvSpPr>
          <p:nvPr>
            <p:ph type="body" sz="quarter" idx="13" hasCustomPrompt="1"/>
          </p:nvPr>
        </p:nvSpPr>
        <p:spPr>
          <a:xfrm>
            <a:off x="882808" y="5312641"/>
            <a:ext cx="4711084" cy="246221"/>
          </a:xfrm>
          <a:prstGeom prst="rect">
            <a:avLst/>
          </a:prstGeom>
          <a:solidFill>
            <a:schemeClr val="bg1">
              <a:alpha val="90000"/>
            </a:schemeClr>
          </a:solidFill>
        </p:spPr>
        <p:txBody>
          <a:bodyPr wrap="none" lIns="72000" tIns="0" rIns="36000" bIns="0">
            <a:spAutoFit/>
          </a:bodyPr>
          <a:lstStyle>
            <a:lvl1pPr>
              <a:defRPr b="0">
                <a:solidFill>
                  <a:schemeClr val="accent1"/>
                </a:solidFill>
              </a:defRPr>
            </a:lvl1pPr>
          </a:lstStyle>
          <a:p>
            <a:pPr lvl="0"/>
            <a:r>
              <a:rPr lang="de-DE" dirty="0"/>
              <a:t>Ort oder Anlass des Vortrags // 18. Februar 2022</a:t>
            </a:r>
          </a:p>
        </p:txBody>
      </p:sp>
    </p:spTree>
    <p:extLst>
      <p:ext uri="{BB962C8B-B14F-4D97-AF65-F5344CB8AC3E}">
        <p14:creationId xmlns:p14="http://schemas.microsoft.com/office/powerpoint/2010/main" val="3002802337"/>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Titelfolie_TUD_Foto_a">
    <p:spTree>
      <p:nvGrpSpPr>
        <p:cNvPr id="1" name=""/>
        <p:cNvGrpSpPr/>
        <p:nvPr/>
      </p:nvGrpSpPr>
      <p:grpSpPr>
        <a:xfrm>
          <a:off x="0" y="0"/>
          <a:ext cx="0" cy="0"/>
          <a:chOff x="0" y="0"/>
          <a:chExt cx="0" cy="0"/>
        </a:xfrm>
      </p:grpSpPr>
      <p:sp>
        <p:nvSpPr>
          <p:cNvPr id="3" name="Bildplatzhalter 2"/>
          <p:cNvSpPr>
            <a:spLocks noGrp="1"/>
          </p:cNvSpPr>
          <p:nvPr>
            <p:ph type="pic" sz="quarter" idx="14"/>
          </p:nvPr>
        </p:nvSpPr>
        <p:spPr>
          <a:xfrm>
            <a:off x="0" y="1204913"/>
            <a:ext cx="12192000" cy="5653086"/>
          </a:xfrm>
          <a:solidFill>
            <a:schemeClr val="bg1">
              <a:lumMod val="95000"/>
            </a:schemeClr>
          </a:solidFill>
        </p:spPr>
        <p:txBody>
          <a:bodyPr/>
          <a:lstStyle/>
          <a:p>
            <a:r>
              <a:rPr lang="de-DE"/>
              <a:t>Bild durch Klicken auf Symbol hinzufügen</a:t>
            </a:r>
          </a:p>
        </p:txBody>
      </p:sp>
      <p:sp>
        <p:nvSpPr>
          <p:cNvPr id="7" name="Textplatzhalter 25"/>
          <p:cNvSpPr>
            <a:spLocks noGrp="1"/>
          </p:cNvSpPr>
          <p:nvPr>
            <p:ph type="body" sz="quarter" idx="10" hasCustomPrompt="1"/>
          </p:nvPr>
        </p:nvSpPr>
        <p:spPr>
          <a:xfrm>
            <a:off x="882808" y="2852116"/>
            <a:ext cx="1802014" cy="246221"/>
          </a:xfrm>
          <a:prstGeom prst="rect">
            <a:avLst/>
          </a:prstGeom>
          <a:solidFill>
            <a:schemeClr val="bg1">
              <a:alpha val="90000"/>
            </a:schemeClr>
          </a:solidFill>
          <a:ln>
            <a:noFill/>
          </a:ln>
        </p:spPr>
        <p:txBody>
          <a:bodyPr wrap="none" lIns="72000" tIns="0" rIns="36000" bIns="0">
            <a:spAutoFit/>
          </a:bodyPr>
          <a:lstStyle>
            <a:lvl1pPr>
              <a:spcBef>
                <a:spcPts val="0"/>
              </a:spcBef>
              <a:defRPr sz="1600" b="1">
                <a:solidFill>
                  <a:schemeClr val="accent1"/>
                </a:solidFill>
              </a:defRPr>
            </a:lvl1pPr>
          </a:lstStyle>
          <a:p>
            <a:pPr lvl="0"/>
            <a:r>
              <a:rPr lang="de-DE" dirty="0"/>
              <a:t>Vorname, Name</a:t>
            </a:r>
          </a:p>
        </p:txBody>
      </p:sp>
      <p:sp>
        <p:nvSpPr>
          <p:cNvPr id="8" name="Titel 1"/>
          <p:cNvSpPr>
            <a:spLocks noGrp="1"/>
          </p:cNvSpPr>
          <p:nvPr>
            <p:ph type="title" hasCustomPrompt="1"/>
          </p:nvPr>
        </p:nvSpPr>
        <p:spPr>
          <a:xfrm>
            <a:off x="882771" y="3835706"/>
            <a:ext cx="3941317" cy="492443"/>
          </a:xfrm>
          <a:solidFill>
            <a:schemeClr val="bg1">
              <a:alpha val="90000"/>
            </a:schemeClr>
          </a:solidFill>
          <a:ln>
            <a:noFill/>
          </a:ln>
        </p:spPr>
        <p:txBody>
          <a:bodyPr wrap="none" lIns="72000" tIns="0" rIns="36000" bIns="0">
            <a:spAutoFit/>
          </a:bodyPr>
          <a:lstStyle>
            <a:lvl1pPr>
              <a:defRPr sz="3200" b="1">
                <a:solidFill>
                  <a:schemeClr val="accent1"/>
                </a:solidFill>
              </a:defRPr>
            </a:lvl1pPr>
          </a:lstStyle>
          <a:p>
            <a:r>
              <a:rPr lang="de-DE" dirty="0"/>
              <a:t>Titelmasterformat</a:t>
            </a:r>
          </a:p>
        </p:txBody>
      </p:sp>
      <p:sp>
        <p:nvSpPr>
          <p:cNvPr id="11" name="Untertitel 2"/>
          <p:cNvSpPr>
            <a:spLocks noGrp="1"/>
          </p:cNvSpPr>
          <p:nvPr>
            <p:ph type="subTitle" idx="1" hasCustomPrompt="1"/>
          </p:nvPr>
        </p:nvSpPr>
        <p:spPr>
          <a:xfrm>
            <a:off x="882772" y="5028236"/>
            <a:ext cx="6090752" cy="246221"/>
          </a:xfrm>
          <a:prstGeom prst="rect">
            <a:avLst/>
          </a:prstGeom>
          <a:solidFill>
            <a:schemeClr val="bg1">
              <a:alpha val="90000"/>
            </a:schemeClr>
          </a:solidFill>
        </p:spPr>
        <p:txBody>
          <a:bodyPr wrap="none" lIns="72000" tIns="0" rIns="36000" bIns="0">
            <a:spAutoFit/>
          </a:bodyPr>
          <a:lstStyle>
            <a:lvl1pPr marL="0" indent="0" algn="l">
              <a:buNone/>
              <a:defRPr b="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2" name="Textplatzhalter 25">
            <a:extLst>
              <a:ext uri="{FF2B5EF4-FFF2-40B4-BE49-F238E27FC236}">
                <a16:creationId xmlns:a16="http://schemas.microsoft.com/office/drawing/2014/main" id="{78DD96F1-BE0C-4FE4-B69F-BA85926561C9}"/>
              </a:ext>
            </a:extLst>
          </p:cNvPr>
          <p:cNvSpPr>
            <a:spLocks noGrp="1"/>
          </p:cNvSpPr>
          <p:nvPr>
            <p:ph type="body" sz="quarter" idx="11" hasCustomPrompt="1"/>
          </p:nvPr>
        </p:nvSpPr>
        <p:spPr>
          <a:xfrm>
            <a:off x="882808" y="3138045"/>
            <a:ext cx="3138020" cy="246221"/>
          </a:xfrm>
          <a:prstGeom prst="rect">
            <a:avLst/>
          </a:prstGeom>
          <a:solidFill>
            <a:schemeClr val="bg1">
              <a:alpha val="90000"/>
            </a:schemeClr>
          </a:solidFill>
          <a:ln>
            <a:noFill/>
          </a:ln>
        </p:spPr>
        <p:txBody>
          <a:bodyPr wrap="none" lIns="72000" tIns="0" rIns="36000" bIns="0">
            <a:spAutoFit/>
          </a:bodyPr>
          <a:lstStyle>
            <a:lvl1pPr>
              <a:spcBef>
                <a:spcPts val="0"/>
              </a:spcBef>
              <a:defRPr sz="1600" b="0">
                <a:solidFill>
                  <a:schemeClr val="accent1"/>
                </a:solidFill>
              </a:defRPr>
            </a:lvl1pPr>
          </a:lstStyle>
          <a:p>
            <a:pPr lvl="0"/>
            <a:r>
              <a:rPr lang="de-DE" dirty="0"/>
              <a:t>Struktureinheit der TU Dresden</a:t>
            </a:r>
          </a:p>
        </p:txBody>
      </p:sp>
      <p:sp>
        <p:nvSpPr>
          <p:cNvPr id="13" name="Textplatzhalter 5">
            <a:extLst>
              <a:ext uri="{FF2B5EF4-FFF2-40B4-BE49-F238E27FC236}">
                <a16:creationId xmlns:a16="http://schemas.microsoft.com/office/drawing/2014/main" id="{AB2194A4-CBE4-4A84-B1E9-D417CDD94A30}"/>
              </a:ext>
            </a:extLst>
          </p:cNvPr>
          <p:cNvSpPr>
            <a:spLocks noGrp="1"/>
          </p:cNvSpPr>
          <p:nvPr>
            <p:ph type="body" sz="quarter" idx="12" hasCustomPrompt="1"/>
          </p:nvPr>
        </p:nvSpPr>
        <p:spPr>
          <a:xfrm>
            <a:off x="882770" y="4375609"/>
            <a:ext cx="4803348" cy="492443"/>
          </a:xfrm>
          <a:prstGeom prst="rect">
            <a:avLst/>
          </a:prstGeom>
          <a:solidFill>
            <a:schemeClr val="bg1">
              <a:alpha val="90000"/>
            </a:schemeClr>
          </a:solidFill>
        </p:spPr>
        <p:txBody>
          <a:bodyPr wrap="none" lIns="72000" tIns="0" rIns="36000" bIns="0">
            <a:spAutoFit/>
          </a:bodyPr>
          <a:lstStyle>
            <a:lvl1pPr>
              <a:defRPr sz="3200" b="0">
                <a:solidFill>
                  <a:schemeClr val="accent1"/>
                </a:solidFill>
              </a:defRPr>
            </a:lvl1pPr>
            <a:lvl3pPr marL="72000" indent="0">
              <a:buNone/>
              <a:defRPr/>
            </a:lvl3pPr>
            <a:lvl4pPr marL="180000" indent="0">
              <a:buNone/>
              <a:defRPr/>
            </a:lvl4pPr>
          </a:lstStyle>
          <a:p>
            <a:pPr lvl="0"/>
            <a:r>
              <a:rPr lang="de-DE" dirty="0"/>
              <a:t>durch Kicken bearbeiten</a:t>
            </a:r>
          </a:p>
        </p:txBody>
      </p:sp>
      <p:sp>
        <p:nvSpPr>
          <p:cNvPr id="14" name="Textplatzhalter 7">
            <a:extLst>
              <a:ext uri="{FF2B5EF4-FFF2-40B4-BE49-F238E27FC236}">
                <a16:creationId xmlns:a16="http://schemas.microsoft.com/office/drawing/2014/main" id="{F1D71DE1-F9B2-4550-A173-A1C0CE63C085}"/>
              </a:ext>
            </a:extLst>
          </p:cNvPr>
          <p:cNvSpPr>
            <a:spLocks noGrp="1"/>
          </p:cNvSpPr>
          <p:nvPr>
            <p:ph type="body" sz="quarter" idx="13" hasCustomPrompt="1"/>
          </p:nvPr>
        </p:nvSpPr>
        <p:spPr>
          <a:xfrm>
            <a:off x="882808" y="5312641"/>
            <a:ext cx="4711084" cy="246221"/>
          </a:xfrm>
          <a:prstGeom prst="rect">
            <a:avLst/>
          </a:prstGeom>
          <a:solidFill>
            <a:schemeClr val="bg1">
              <a:alpha val="90000"/>
            </a:schemeClr>
          </a:solidFill>
        </p:spPr>
        <p:txBody>
          <a:bodyPr wrap="none" lIns="72000" tIns="0" rIns="36000" bIns="0">
            <a:spAutoFit/>
          </a:bodyPr>
          <a:lstStyle>
            <a:lvl1pPr>
              <a:defRPr b="0">
                <a:solidFill>
                  <a:schemeClr val="accent1"/>
                </a:solidFill>
              </a:defRPr>
            </a:lvl1pPr>
          </a:lstStyle>
          <a:p>
            <a:pPr lvl="0"/>
            <a:r>
              <a:rPr lang="de-DE" dirty="0"/>
              <a:t>Ort oder Anlass des Vortrags // 18. Februar 2022</a:t>
            </a:r>
          </a:p>
        </p:txBody>
      </p:sp>
      <p:pic>
        <p:nvPicPr>
          <p:cNvPr id="19" name="Grafik 18"/>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10406348" y="330108"/>
            <a:ext cx="1468046" cy="544572"/>
          </a:xfrm>
          <a:prstGeom prst="rect">
            <a:avLst/>
          </a:prstGeom>
        </p:spPr>
      </p:pic>
      <p:pic>
        <p:nvPicPr>
          <p:cNvPr id="20" name="Grafik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0304" y="349751"/>
            <a:ext cx="1764000" cy="512044"/>
          </a:xfrm>
          <a:prstGeom prst="rect">
            <a:avLst/>
          </a:prstGeom>
        </p:spPr>
      </p:pic>
    </p:spTree>
    <p:extLst>
      <p:ext uri="{BB962C8B-B14F-4D97-AF65-F5344CB8AC3E}">
        <p14:creationId xmlns:p14="http://schemas.microsoft.com/office/powerpoint/2010/main" val="2542262892"/>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elfolie_TUD_weiß-blau">
    <p:spTree>
      <p:nvGrpSpPr>
        <p:cNvPr id="1" name=""/>
        <p:cNvGrpSpPr/>
        <p:nvPr/>
      </p:nvGrpSpPr>
      <p:grpSpPr>
        <a:xfrm>
          <a:off x="0" y="0"/>
          <a:ext cx="0" cy="0"/>
          <a:chOff x="0" y="0"/>
          <a:chExt cx="0" cy="0"/>
        </a:xfrm>
      </p:grpSpPr>
      <p:sp>
        <p:nvSpPr>
          <p:cNvPr id="13" name="Rechteck 12"/>
          <p:cNvSpPr/>
          <p:nvPr/>
        </p:nvSpPr>
        <p:spPr>
          <a:xfrm>
            <a:off x="0" y="1204912"/>
            <a:ext cx="12192000" cy="5653089"/>
          </a:xfrm>
          <a:prstGeom prst="rect">
            <a:avLst/>
          </a:prstGeom>
          <a:gradFill>
            <a:gsLst>
              <a:gs pos="14000">
                <a:schemeClr val="accent5"/>
              </a:gs>
              <a:gs pos="100000">
                <a:schemeClr val="accent4"/>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2" name="Textplatzhalter 25"/>
          <p:cNvSpPr>
            <a:spLocks noGrp="1"/>
          </p:cNvSpPr>
          <p:nvPr>
            <p:ph type="body" sz="quarter" idx="10" hasCustomPrompt="1"/>
          </p:nvPr>
        </p:nvSpPr>
        <p:spPr>
          <a:xfrm>
            <a:off x="882808" y="2852116"/>
            <a:ext cx="1802014" cy="246221"/>
          </a:xfrm>
          <a:prstGeom prst="rect">
            <a:avLst/>
          </a:prstGeom>
          <a:solidFill>
            <a:schemeClr val="bg1">
              <a:alpha val="90000"/>
            </a:schemeClr>
          </a:solidFill>
          <a:ln>
            <a:noFill/>
          </a:ln>
        </p:spPr>
        <p:txBody>
          <a:bodyPr wrap="none" lIns="72000" tIns="0" rIns="36000" bIns="0">
            <a:spAutoFit/>
          </a:bodyPr>
          <a:lstStyle>
            <a:lvl1pPr>
              <a:spcBef>
                <a:spcPts val="0"/>
              </a:spcBef>
              <a:defRPr sz="1600" b="1">
                <a:solidFill>
                  <a:schemeClr val="accent1"/>
                </a:solidFill>
              </a:defRPr>
            </a:lvl1pPr>
          </a:lstStyle>
          <a:p>
            <a:pPr lvl="0"/>
            <a:r>
              <a:rPr lang="de-DE" dirty="0"/>
              <a:t>Vorname, Name</a:t>
            </a:r>
          </a:p>
        </p:txBody>
      </p:sp>
      <p:sp>
        <p:nvSpPr>
          <p:cNvPr id="14" name="Titel 1"/>
          <p:cNvSpPr>
            <a:spLocks noGrp="1"/>
          </p:cNvSpPr>
          <p:nvPr>
            <p:ph type="title" hasCustomPrompt="1"/>
          </p:nvPr>
        </p:nvSpPr>
        <p:spPr>
          <a:xfrm>
            <a:off x="882771" y="3835706"/>
            <a:ext cx="3941317" cy="492443"/>
          </a:xfrm>
          <a:solidFill>
            <a:schemeClr val="bg1">
              <a:alpha val="90000"/>
            </a:schemeClr>
          </a:solidFill>
          <a:ln>
            <a:noFill/>
          </a:ln>
        </p:spPr>
        <p:txBody>
          <a:bodyPr wrap="none" lIns="72000" tIns="0" rIns="36000" bIns="0">
            <a:spAutoFit/>
          </a:bodyPr>
          <a:lstStyle>
            <a:lvl1pPr>
              <a:defRPr sz="3200" b="1">
                <a:solidFill>
                  <a:schemeClr val="accent1"/>
                </a:solidFill>
              </a:defRPr>
            </a:lvl1pPr>
          </a:lstStyle>
          <a:p>
            <a:r>
              <a:rPr lang="de-DE" dirty="0"/>
              <a:t>Titelmasterformat</a:t>
            </a:r>
          </a:p>
        </p:txBody>
      </p:sp>
      <p:sp>
        <p:nvSpPr>
          <p:cNvPr id="15" name="Untertitel 2"/>
          <p:cNvSpPr>
            <a:spLocks noGrp="1"/>
          </p:cNvSpPr>
          <p:nvPr>
            <p:ph type="subTitle" idx="1" hasCustomPrompt="1"/>
          </p:nvPr>
        </p:nvSpPr>
        <p:spPr>
          <a:xfrm>
            <a:off x="882772" y="5028236"/>
            <a:ext cx="6090752" cy="246221"/>
          </a:xfrm>
          <a:prstGeom prst="rect">
            <a:avLst/>
          </a:prstGeom>
          <a:solidFill>
            <a:schemeClr val="bg1">
              <a:alpha val="90000"/>
            </a:schemeClr>
          </a:solidFill>
        </p:spPr>
        <p:txBody>
          <a:bodyPr wrap="none" lIns="72000" tIns="0" rIns="36000" bIns="0">
            <a:spAutoFit/>
          </a:bodyPr>
          <a:lstStyle>
            <a:lvl1pPr marL="0" indent="0" algn="l">
              <a:buNone/>
              <a:defRPr b="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6" name="Textplatzhalter 25">
            <a:extLst>
              <a:ext uri="{FF2B5EF4-FFF2-40B4-BE49-F238E27FC236}">
                <a16:creationId xmlns:a16="http://schemas.microsoft.com/office/drawing/2014/main" id="{78DD96F1-BE0C-4FE4-B69F-BA85926561C9}"/>
              </a:ext>
            </a:extLst>
          </p:cNvPr>
          <p:cNvSpPr>
            <a:spLocks noGrp="1"/>
          </p:cNvSpPr>
          <p:nvPr>
            <p:ph type="body" sz="quarter" idx="11" hasCustomPrompt="1"/>
          </p:nvPr>
        </p:nvSpPr>
        <p:spPr>
          <a:xfrm>
            <a:off x="882808" y="3138045"/>
            <a:ext cx="3138020" cy="246221"/>
          </a:xfrm>
          <a:prstGeom prst="rect">
            <a:avLst/>
          </a:prstGeom>
          <a:solidFill>
            <a:schemeClr val="bg1">
              <a:alpha val="90000"/>
            </a:schemeClr>
          </a:solidFill>
          <a:ln>
            <a:noFill/>
          </a:ln>
        </p:spPr>
        <p:txBody>
          <a:bodyPr wrap="none" lIns="72000" tIns="0" rIns="36000" bIns="0">
            <a:spAutoFit/>
          </a:bodyPr>
          <a:lstStyle>
            <a:lvl1pPr>
              <a:spcBef>
                <a:spcPts val="0"/>
              </a:spcBef>
              <a:defRPr sz="1600" b="0">
                <a:solidFill>
                  <a:schemeClr val="accent1"/>
                </a:solidFill>
              </a:defRPr>
            </a:lvl1pPr>
          </a:lstStyle>
          <a:p>
            <a:pPr lvl="0"/>
            <a:r>
              <a:rPr lang="de-DE" dirty="0"/>
              <a:t>Struktureinheit der TU Dresden</a:t>
            </a:r>
          </a:p>
        </p:txBody>
      </p:sp>
      <p:sp>
        <p:nvSpPr>
          <p:cNvPr id="17" name="Textplatzhalter 5">
            <a:extLst>
              <a:ext uri="{FF2B5EF4-FFF2-40B4-BE49-F238E27FC236}">
                <a16:creationId xmlns:a16="http://schemas.microsoft.com/office/drawing/2014/main" id="{AB2194A4-CBE4-4A84-B1E9-D417CDD94A30}"/>
              </a:ext>
            </a:extLst>
          </p:cNvPr>
          <p:cNvSpPr>
            <a:spLocks noGrp="1"/>
          </p:cNvSpPr>
          <p:nvPr>
            <p:ph type="body" sz="quarter" idx="12" hasCustomPrompt="1"/>
          </p:nvPr>
        </p:nvSpPr>
        <p:spPr>
          <a:xfrm>
            <a:off x="882770" y="4375609"/>
            <a:ext cx="4803348" cy="492443"/>
          </a:xfrm>
          <a:prstGeom prst="rect">
            <a:avLst/>
          </a:prstGeom>
          <a:solidFill>
            <a:schemeClr val="bg1">
              <a:alpha val="90000"/>
            </a:schemeClr>
          </a:solidFill>
        </p:spPr>
        <p:txBody>
          <a:bodyPr wrap="none" lIns="72000" tIns="0" rIns="36000" bIns="0">
            <a:spAutoFit/>
          </a:bodyPr>
          <a:lstStyle>
            <a:lvl1pPr>
              <a:defRPr sz="3200" b="0">
                <a:solidFill>
                  <a:schemeClr val="accent1"/>
                </a:solidFill>
              </a:defRPr>
            </a:lvl1pPr>
            <a:lvl3pPr marL="72000" indent="0">
              <a:buNone/>
              <a:defRPr/>
            </a:lvl3pPr>
            <a:lvl4pPr marL="180000" indent="0">
              <a:buNone/>
              <a:defRPr/>
            </a:lvl4pPr>
          </a:lstStyle>
          <a:p>
            <a:pPr lvl="0"/>
            <a:r>
              <a:rPr lang="de-DE" dirty="0"/>
              <a:t>durch Kicken bearbeiten</a:t>
            </a:r>
          </a:p>
        </p:txBody>
      </p:sp>
      <p:sp>
        <p:nvSpPr>
          <p:cNvPr id="24" name="Textplatzhalter 7">
            <a:extLst>
              <a:ext uri="{FF2B5EF4-FFF2-40B4-BE49-F238E27FC236}">
                <a16:creationId xmlns:a16="http://schemas.microsoft.com/office/drawing/2014/main" id="{F1D71DE1-F9B2-4550-A173-A1C0CE63C085}"/>
              </a:ext>
            </a:extLst>
          </p:cNvPr>
          <p:cNvSpPr>
            <a:spLocks noGrp="1"/>
          </p:cNvSpPr>
          <p:nvPr>
            <p:ph type="body" sz="quarter" idx="13" hasCustomPrompt="1"/>
          </p:nvPr>
        </p:nvSpPr>
        <p:spPr>
          <a:xfrm>
            <a:off x="882808" y="5312641"/>
            <a:ext cx="4711084" cy="246221"/>
          </a:xfrm>
          <a:prstGeom prst="rect">
            <a:avLst/>
          </a:prstGeom>
          <a:solidFill>
            <a:schemeClr val="bg1">
              <a:alpha val="90000"/>
            </a:schemeClr>
          </a:solidFill>
        </p:spPr>
        <p:txBody>
          <a:bodyPr wrap="none" lIns="72000" tIns="0" rIns="36000" bIns="0">
            <a:spAutoFit/>
          </a:bodyPr>
          <a:lstStyle>
            <a:lvl1pPr>
              <a:defRPr b="0">
                <a:solidFill>
                  <a:schemeClr val="accent1"/>
                </a:solidFill>
              </a:defRPr>
            </a:lvl1pPr>
          </a:lstStyle>
          <a:p>
            <a:pPr lvl="0"/>
            <a:r>
              <a:rPr lang="de-DE" dirty="0"/>
              <a:t>Ort oder Anlass des Vortrags // 18. Februar 2022</a:t>
            </a:r>
          </a:p>
        </p:txBody>
      </p:sp>
      <p:pic>
        <p:nvPicPr>
          <p:cNvPr id="11" name="Grafik 10"/>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10406348" y="330108"/>
            <a:ext cx="1468046" cy="544572"/>
          </a:xfrm>
          <a:prstGeom prst="rect">
            <a:avLst/>
          </a:prstGeom>
        </p:spPr>
      </p:pic>
      <p:pic>
        <p:nvPicPr>
          <p:cNvPr id="19" name="Grafik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0304" y="349751"/>
            <a:ext cx="1764000" cy="512044"/>
          </a:xfrm>
          <a:prstGeom prst="rect">
            <a:avLst/>
          </a:prstGeom>
        </p:spPr>
      </p:pic>
    </p:spTree>
    <p:extLst>
      <p:ext uri="{BB962C8B-B14F-4D97-AF65-F5344CB8AC3E}">
        <p14:creationId xmlns:p14="http://schemas.microsoft.com/office/powerpoint/2010/main" val="298400520"/>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elfolie_TUD_weiß-blau">
    <p:spTree>
      <p:nvGrpSpPr>
        <p:cNvPr id="1" name=""/>
        <p:cNvGrpSpPr/>
        <p:nvPr/>
      </p:nvGrpSpPr>
      <p:grpSpPr>
        <a:xfrm>
          <a:off x="0" y="0"/>
          <a:ext cx="0" cy="0"/>
          <a:chOff x="0" y="0"/>
          <a:chExt cx="0" cy="0"/>
        </a:xfrm>
      </p:grpSpPr>
      <p:sp>
        <p:nvSpPr>
          <p:cNvPr id="13" name="Rechteck 12"/>
          <p:cNvSpPr/>
          <p:nvPr/>
        </p:nvSpPr>
        <p:spPr>
          <a:xfrm>
            <a:off x="0" y="1204912"/>
            <a:ext cx="12192000" cy="5653089"/>
          </a:xfrm>
          <a:prstGeom prst="rect">
            <a:avLst/>
          </a:prstGeom>
          <a:gradFill>
            <a:gsLst>
              <a:gs pos="14000">
                <a:srgbClr val="951B81"/>
              </a:gs>
              <a:gs pos="100000">
                <a:srgbClr val="59358C"/>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2" name="Textplatzhalter 25"/>
          <p:cNvSpPr>
            <a:spLocks noGrp="1"/>
          </p:cNvSpPr>
          <p:nvPr>
            <p:ph type="body" sz="quarter" idx="10" hasCustomPrompt="1"/>
          </p:nvPr>
        </p:nvSpPr>
        <p:spPr>
          <a:xfrm>
            <a:off x="882808" y="2852116"/>
            <a:ext cx="1802014" cy="246221"/>
          </a:xfrm>
          <a:prstGeom prst="rect">
            <a:avLst/>
          </a:prstGeom>
          <a:solidFill>
            <a:schemeClr val="bg1">
              <a:alpha val="90000"/>
            </a:schemeClr>
          </a:solidFill>
          <a:ln>
            <a:noFill/>
          </a:ln>
        </p:spPr>
        <p:txBody>
          <a:bodyPr wrap="none" lIns="72000" tIns="0" rIns="36000" bIns="0">
            <a:spAutoFit/>
          </a:bodyPr>
          <a:lstStyle>
            <a:lvl1pPr>
              <a:spcBef>
                <a:spcPts val="0"/>
              </a:spcBef>
              <a:defRPr sz="1600" b="1">
                <a:solidFill>
                  <a:schemeClr val="accent1"/>
                </a:solidFill>
              </a:defRPr>
            </a:lvl1pPr>
          </a:lstStyle>
          <a:p>
            <a:pPr lvl="0"/>
            <a:r>
              <a:rPr lang="de-DE" dirty="0"/>
              <a:t>Vorname, Name</a:t>
            </a:r>
          </a:p>
        </p:txBody>
      </p:sp>
      <p:sp>
        <p:nvSpPr>
          <p:cNvPr id="14" name="Titel 1"/>
          <p:cNvSpPr>
            <a:spLocks noGrp="1"/>
          </p:cNvSpPr>
          <p:nvPr>
            <p:ph type="title" hasCustomPrompt="1"/>
          </p:nvPr>
        </p:nvSpPr>
        <p:spPr>
          <a:xfrm>
            <a:off x="882771" y="3835706"/>
            <a:ext cx="3941317" cy="492443"/>
          </a:xfrm>
          <a:solidFill>
            <a:schemeClr val="bg1">
              <a:alpha val="90000"/>
            </a:schemeClr>
          </a:solidFill>
          <a:ln>
            <a:noFill/>
          </a:ln>
        </p:spPr>
        <p:txBody>
          <a:bodyPr wrap="none" lIns="72000" tIns="0" rIns="36000" bIns="0">
            <a:spAutoFit/>
          </a:bodyPr>
          <a:lstStyle>
            <a:lvl1pPr>
              <a:defRPr sz="3200" b="1">
                <a:solidFill>
                  <a:schemeClr val="accent1"/>
                </a:solidFill>
              </a:defRPr>
            </a:lvl1pPr>
          </a:lstStyle>
          <a:p>
            <a:r>
              <a:rPr lang="de-DE" dirty="0"/>
              <a:t>Titelmasterformat</a:t>
            </a:r>
          </a:p>
        </p:txBody>
      </p:sp>
      <p:sp>
        <p:nvSpPr>
          <p:cNvPr id="15" name="Untertitel 2"/>
          <p:cNvSpPr>
            <a:spLocks noGrp="1"/>
          </p:cNvSpPr>
          <p:nvPr>
            <p:ph type="subTitle" idx="1" hasCustomPrompt="1"/>
          </p:nvPr>
        </p:nvSpPr>
        <p:spPr>
          <a:xfrm>
            <a:off x="882772" y="5028236"/>
            <a:ext cx="6090752" cy="246221"/>
          </a:xfrm>
          <a:prstGeom prst="rect">
            <a:avLst/>
          </a:prstGeom>
          <a:solidFill>
            <a:schemeClr val="bg1">
              <a:alpha val="90000"/>
            </a:schemeClr>
          </a:solidFill>
        </p:spPr>
        <p:txBody>
          <a:bodyPr wrap="none" lIns="72000" tIns="0" rIns="36000" bIns="0">
            <a:spAutoFit/>
          </a:bodyPr>
          <a:lstStyle>
            <a:lvl1pPr marL="0" indent="0" algn="l">
              <a:buNone/>
              <a:defRPr b="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16" name="Textplatzhalter 25">
            <a:extLst>
              <a:ext uri="{FF2B5EF4-FFF2-40B4-BE49-F238E27FC236}">
                <a16:creationId xmlns:a16="http://schemas.microsoft.com/office/drawing/2014/main" id="{78DD96F1-BE0C-4FE4-B69F-BA85926561C9}"/>
              </a:ext>
            </a:extLst>
          </p:cNvPr>
          <p:cNvSpPr>
            <a:spLocks noGrp="1"/>
          </p:cNvSpPr>
          <p:nvPr>
            <p:ph type="body" sz="quarter" idx="11" hasCustomPrompt="1"/>
          </p:nvPr>
        </p:nvSpPr>
        <p:spPr>
          <a:xfrm>
            <a:off x="882808" y="3138045"/>
            <a:ext cx="3138020" cy="246221"/>
          </a:xfrm>
          <a:prstGeom prst="rect">
            <a:avLst/>
          </a:prstGeom>
          <a:solidFill>
            <a:schemeClr val="bg1">
              <a:alpha val="90000"/>
            </a:schemeClr>
          </a:solidFill>
          <a:ln>
            <a:noFill/>
          </a:ln>
        </p:spPr>
        <p:txBody>
          <a:bodyPr wrap="none" lIns="72000" tIns="0" rIns="36000" bIns="0">
            <a:spAutoFit/>
          </a:bodyPr>
          <a:lstStyle>
            <a:lvl1pPr>
              <a:spcBef>
                <a:spcPts val="0"/>
              </a:spcBef>
              <a:defRPr sz="1600" b="0">
                <a:solidFill>
                  <a:schemeClr val="accent1"/>
                </a:solidFill>
              </a:defRPr>
            </a:lvl1pPr>
          </a:lstStyle>
          <a:p>
            <a:pPr lvl="0"/>
            <a:r>
              <a:rPr lang="de-DE" dirty="0"/>
              <a:t>Struktureinheit der TU Dresden</a:t>
            </a:r>
          </a:p>
        </p:txBody>
      </p:sp>
      <p:sp>
        <p:nvSpPr>
          <p:cNvPr id="17" name="Textplatzhalter 5">
            <a:extLst>
              <a:ext uri="{FF2B5EF4-FFF2-40B4-BE49-F238E27FC236}">
                <a16:creationId xmlns:a16="http://schemas.microsoft.com/office/drawing/2014/main" id="{AB2194A4-CBE4-4A84-B1E9-D417CDD94A30}"/>
              </a:ext>
            </a:extLst>
          </p:cNvPr>
          <p:cNvSpPr>
            <a:spLocks noGrp="1"/>
          </p:cNvSpPr>
          <p:nvPr>
            <p:ph type="body" sz="quarter" idx="12" hasCustomPrompt="1"/>
          </p:nvPr>
        </p:nvSpPr>
        <p:spPr>
          <a:xfrm>
            <a:off x="882770" y="4375609"/>
            <a:ext cx="4803348" cy="492443"/>
          </a:xfrm>
          <a:prstGeom prst="rect">
            <a:avLst/>
          </a:prstGeom>
          <a:solidFill>
            <a:schemeClr val="bg1">
              <a:alpha val="90000"/>
            </a:schemeClr>
          </a:solidFill>
        </p:spPr>
        <p:txBody>
          <a:bodyPr wrap="none" lIns="72000" tIns="0" rIns="36000" bIns="0">
            <a:spAutoFit/>
          </a:bodyPr>
          <a:lstStyle>
            <a:lvl1pPr>
              <a:defRPr sz="3200" b="0">
                <a:solidFill>
                  <a:schemeClr val="accent1"/>
                </a:solidFill>
              </a:defRPr>
            </a:lvl1pPr>
            <a:lvl3pPr marL="72000" indent="0">
              <a:buNone/>
              <a:defRPr/>
            </a:lvl3pPr>
            <a:lvl4pPr marL="180000" indent="0">
              <a:buNone/>
              <a:defRPr/>
            </a:lvl4pPr>
          </a:lstStyle>
          <a:p>
            <a:pPr lvl="0"/>
            <a:r>
              <a:rPr lang="de-DE" dirty="0"/>
              <a:t>durch Kicken bearbeiten</a:t>
            </a:r>
          </a:p>
        </p:txBody>
      </p:sp>
      <p:sp>
        <p:nvSpPr>
          <p:cNvPr id="24" name="Textplatzhalter 7">
            <a:extLst>
              <a:ext uri="{FF2B5EF4-FFF2-40B4-BE49-F238E27FC236}">
                <a16:creationId xmlns:a16="http://schemas.microsoft.com/office/drawing/2014/main" id="{F1D71DE1-F9B2-4550-A173-A1C0CE63C085}"/>
              </a:ext>
            </a:extLst>
          </p:cNvPr>
          <p:cNvSpPr>
            <a:spLocks noGrp="1"/>
          </p:cNvSpPr>
          <p:nvPr>
            <p:ph type="body" sz="quarter" idx="13" hasCustomPrompt="1"/>
          </p:nvPr>
        </p:nvSpPr>
        <p:spPr>
          <a:xfrm>
            <a:off x="882808" y="5312641"/>
            <a:ext cx="4711084" cy="246221"/>
          </a:xfrm>
          <a:prstGeom prst="rect">
            <a:avLst/>
          </a:prstGeom>
          <a:solidFill>
            <a:schemeClr val="bg1">
              <a:alpha val="90000"/>
            </a:schemeClr>
          </a:solidFill>
        </p:spPr>
        <p:txBody>
          <a:bodyPr wrap="none" lIns="72000" tIns="0" rIns="36000" bIns="0">
            <a:spAutoFit/>
          </a:bodyPr>
          <a:lstStyle>
            <a:lvl1pPr>
              <a:defRPr b="0">
                <a:solidFill>
                  <a:schemeClr val="accent1"/>
                </a:solidFill>
              </a:defRPr>
            </a:lvl1pPr>
          </a:lstStyle>
          <a:p>
            <a:pPr lvl="0"/>
            <a:r>
              <a:rPr lang="de-DE" dirty="0"/>
              <a:t>Ort oder Anlass des Vortrags // 18. Februar 2022</a:t>
            </a:r>
          </a:p>
        </p:txBody>
      </p:sp>
      <p:pic>
        <p:nvPicPr>
          <p:cNvPr id="11" name="Grafik 10"/>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10406348" y="330108"/>
            <a:ext cx="1468046" cy="544572"/>
          </a:xfrm>
          <a:prstGeom prst="rect">
            <a:avLst/>
          </a:prstGeom>
        </p:spPr>
      </p:pic>
      <p:pic>
        <p:nvPicPr>
          <p:cNvPr id="19" name="Grafik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0304" y="349751"/>
            <a:ext cx="1764000" cy="512044"/>
          </a:xfrm>
          <a:prstGeom prst="rect">
            <a:avLst/>
          </a:prstGeom>
        </p:spPr>
      </p:pic>
    </p:spTree>
    <p:extLst>
      <p:ext uri="{BB962C8B-B14F-4D97-AF65-F5344CB8AC3E}">
        <p14:creationId xmlns:p14="http://schemas.microsoft.com/office/powerpoint/2010/main" val="723369740"/>
      </p:ext>
    </p:extLst>
  </p:cSld>
  <p:clrMapOvr>
    <a:masterClrMapping/>
  </p:clrMapOvr>
  <p:hf hd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74712" y="346075"/>
            <a:ext cx="10580687" cy="684213"/>
          </a:xfrm>
          <a:prstGeom prst="rect">
            <a:avLst/>
          </a:prstGeom>
          <a:ln>
            <a:noFill/>
          </a:ln>
        </p:spPr>
        <p:txBody>
          <a:bodyPr vert="horz" lIns="0" tIns="0" rIns="0" bIns="0" rtlCol="0" anchor="t" anchorCtr="0">
            <a:noAutofit/>
          </a:bodyPr>
          <a:lstStyle/>
          <a:p>
            <a:r>
              <a:rPr lang="de-DE" dirty="0"/>
              <a:t>Das ist eine Überschrift</a:t>
            </a:r>
            <a:br>
              <a:rPr lang="de-DE" dirty="0"/>
            </a:br>
            <a:r>
              <a:rPr lang="de-DE" dirty="0"/>
              <a:t>in zwei Zeilen</a:t>
            </a:r>
          </a:p>
        </p:txBody>
      </p:sp>
      <p:sp>
        <p:nvSpPr>
          <p:cNvPr id="3" name="Textplatzhalter 2"/>
          <p:cNvSpPr>
            <a:spLocks noGrp="1"/>
          </p:cNvSpPr>
          <p:nvPr>
            <p:ph type="body" idx="1"/>
          </p:nvPr>
        </p:nvSpPr>
        <p:spPr>
          <a:xfrm>
            <a:off x="874712" y="1481138"/>
            <a:ext cx="10580687" cy="4360861"/>
          </a:xfrm>
          <a:prstGeom prst="rect">
            <a:avLst/>
          </a:prstGeom>
          <a:ln>
            <a:noFill/>
          </a:ln>
        </p:spPr>
        <p:txBody>
          <a:bodyPr vert="horz" lIns="0" tIns="0" rIns="0" bIns="0" rtlCol="0">
            <a:noAutofit/>
          </a:bodyPr>
          <a:lstStyle/>
          <a:p>
            <a:pPr lvl="0"/>
            <a:r>
              <a:rPr lang="de-DE" dirty="0"/>
              <a:t>Erste Textebene (16pt bis Ebene 4)</a:t>
            </a:r>
          </a:p>
          <a:p>
            <a:pPr lvl="1"/>
            <a:r>
              <a:rPr lang="de-DE" dirty="0"/>
              <a:t>Zweite Textebene für Aufzählungen</a:t>
            </a:r>
          </a:p>
          <a:p>
            <a:pPr lvl="2"/>
            <a:r>
              <a:rPr lang="de-DE" dirty="0"/>
              <a:t>Dritte Textebene bei viel Text (14pt)</a:t>
            </a:r>
          </a:p>
          <a:p>
            <a:pPr lvl="3"/>
            <a:r>
              <a:rPr lang="de-DE" dirty="0"/>
              <a:t>Vierte Textebene für Aufzählungen bei viel Text</a:t>
            </a:r>
          </a:p>
          <a:p>
            <a:pPr lvl="4"/>
            <a:r>
              <a:rPr lang="de-DE" dirty="0"/>
              <a:t>Fünfte Ebene (nachfolgend alles 14 </a:t>
            </a:r>
            <a:r>
              <a:rPr lang="de-DE" dirty="0" err="1"/>
              <a:t>pt</a:t>
            </a:r>
            <a:r>
              <a:rPr lang="de-DE" dirty="0"/>
              <a:t>)</a:t>
            </a:r>
          </a:p>
          <a:p>
            <a:pPr lvl="5"/>
            <a:r>
              <a:rPr lang="de-DE" dirty="0"/>
              <a:t>Sechste Textebene für Aufzählungen bei viel Text</a:t>
            </a:r>
          </a:p>
          <a:p>
            <a:pPr lvl="6"/>
            <a:r>
              <a:rPr lang="de-DE" dirty="0"/>
              <a:t>Siebte Textebene für Aufzählungen bei viel Text</a:t>
            </a:r>
          </a:p>
          <a:p>
            <a:pPr lvl="7"/>
            <a:r>
              <a:rPr lang="de-DE" dirty="0"/>
              <a:t>Achte Textebene für Aufzählungen bei viel Text</a:t>
            </a:r>
          </a:p>
          <a:p>
            <a:pPr lvl="8"/>
            <a:r>
              <a:rPr lang="de-DE" dirty="0"/>
              <a:t>Neunte Textebene für Aufzählungen bei viel Text</a:t>
            </a:r>
          </a:p>
          <a:p>
            <a:pPr lvl="5"/>
            <a:endParaRPr lang="de-DE" dirty="0"/>
          </a:p>
        </p:txBody>
      </p:sp>
      <p:sp>
        <p:nvSpPr>
          <p:cNvPr id="4" name="Textfeld 3"/>
          <p:cNvSpPr txBox="1"/>
          <p:nvPr userDrawn="1"/>
        </p:nvSpPr>
        <p:spPr>
          <a:xfrm>
            <a:off x="2477770" y="6319797"/>
            <a:ext cx="4485005" cy="369332"/>
          </a:xfrm>
          <a:prstGeom prst="rect">
            <a:avLst/>
          </a:prstGeom>
          <a:noFill/>
        </p:spPr>
        <p:txBody>
          <a:bodyPr wrap="square" lIns="0" tIns="0" rIns="0" bIns="0" rtlCol="0" anchor="b">
            <a:spAutoFit/>
          </a:bodyPr>
          <a:lstStyle/>
          <a:p>
            <a:pPr marL="0" marR="0" lvl="0" indent="0" algn="l" defTabSz="914269" rtl="0" eaLnBrk="1" fontAlgn="auto" latinLnBrk="0" hangingPunct="1">
              <a:lnSpc>
                <a:spcPct val="100000"/>
              </a:lnSpc>
              <a:spcBef>
                <a:spcPts val="0"/>
              </a:spcBef>
              <a:spcAft>
                <a:spcPts val="0"/>
              </a:spcAft>
              <a:buClrTx/>
              <a:buSzTx/>
              <a:buFontTx/>
              <a:buNone/>
              <a:tabLst/>
              <a:defRPr/>
            </a:pPr>
            <a:r>
              <a:rPr lang="de-DE" sz="800" dirty="0">
                <a:solidFill>
                  <a:schemeClr val="tx2"/>
                </a:solidFill>
              </a:rPr>
              <a:t>Titel der Präsentation</a:t>
            </a:r>
          </a:p>
          <a:p>
            <a:pPr algn="l"/>
            <a:r>
              <a:rPr lang="de-DE" sz="800" dirty="0">
                <a:solidFill>
                  <a:schemeClr val="tx2"/>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Struktureinheit der TU Dresden / </a:t>
            </a:r>
            <a:r>
              <a:rPr lang="de-DE"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Name Vorname des Vortragenden</a:t>
            </a:r>
            <a:endParaRPr lang="de-DE" sz="80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algn="l"/>
            <a:r>
              <a:rPr lang="de-DE" sz="800"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Ort oder Anlass des Vortrags // 18. Februar 2022</a:t>
            </a:r>
            <a:endParaRPr lang="de-DE" sz="8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feld 11"/>
          <p:cNvSpPr txBox="1"/>
          <p:nvPr/>
        </p:nvSpPr>
        <p:spPr>
          <a:xfrm>
            <a:off x="7157720" y="6306444"/>
            <a:ext cx="704850" cy="369332"/>
          </a:xfrm>
          <a:prstGeom prst="rect">
            <a:avLst/>
          </a:prstGeom>
          <a:noFill/>
        </p:spPr>
        <p:txBody>
          <a:bodyPr wrap="square" lIns="0" tIns="0" rIns="0" bIns="0" rtlCol="0" anchor="b">
            <a:spAutoFit/>
          </a:bodyPr>
          <a:lstStyle/>
          <a:p>
            <a:pPr marL="0" marR="0" lvl="0" indent="0" algn="l" defTabSz="914269" rtl="0" eaLnBrk="1" fontAlgn="auto" latinLnBrk="0" hangingPunct="1">
              <a:lnSpc>
                <a:spcPct val="100000"/>
              </a:lnSpc>
              <a:spcBef>
                <a:spcPts val="0"/>
              </a:spcBef>
              <a:spcAft>
                <a:spcPts val="0"/>
              </a:spcAft>
              <a:buClrTx/>
              <a:buSzTx/>
              <a:buFontTx/>
              <a:buNone/>
              <a:tabLst/>
              <a:defRPr/>
            </a:pPr>
            <a:br>
              <a:rPr lang="de-DE" sz="800" dirty="0">
                <a:solidFill>
                  <a:schemeClr val="tx2"/>
                </a:solidFill>
                <a:latin typeface="Open Sans" panose="020B0606030504020204" pitchFamily="34" charset="0"/>
                <a:ea typeface="Open Sans" panose="020B0606030504020204" pitchFamily="34" charset="0"/>
                <a:cs typeface="Open Sans" panose="020B0606030504020204" pitchFamily="34" charset="0"/>
              </a:rPr>
            </a:br>
            <a:r>
              <a:rPr lang="de-DE" sz="800" dirty="0">
                <a:solidFill>
                  <a:schemeClr val="tx2"/>
                </a:solidFill>
                <a:latin typeface="Open Sans" panose="020B0606030504020204" pitchFamily="34" charset="0"/>
                <a:ea typeface="Open Sans" panose="020B0606030504020204" pitchFamily="34" charset="0"/>
                <a:cs typeface="Open Sans" panose="020B0606030504020204" pitchFamily="34" charset="0"/>
              </a:rPr>
              <a:t>Folie</a:t>
            </a:r>
            <a:r>
              <a:rPr lang="de-DE" sz="800" baseline="0" dirty="0">
                <a:solidFill>
                  <a:schemeClr val="tx2"/>
                </a:solidFill>
                <a:latin typeface="Open Sans" panose="020B0606030504020204" pitchFamily="34" charset="0"/>
                <a:ea typeface="Open Sans" panose="020B0606030504020204" pitchFamily="34" charset="0"/>
                <a:cs typeface="Open Sans" panose="020B0606030504020204" pitchFamily="34" charset="0"/>
              </a:rPr>
              <a:t> </a:t>
            </a:r>
            <a:fld id="{38F97D41-8991-4148-BA02-56FEE4AAF2CC}" type="slidenum">
              <a:rPr lang="de-DE" sz="800" baseline="0" smtClean="0">
                <a:solidFill>
                  <a:schemeClr val="tx2"/>
                </a:solidFill>
                <a:latin typeface="Open Sans" panose="020B0606030504020204" pitchFamily="34" charset="0"/>
                <a:ea typeface="Open Sans" panose="020B0606030504020204" pitchFamily="34" charset="0"/>
                <a:cs typeface="Open Sans" panose="020B0606030504020204" pitchFamily="34" charset="0"/>
              </a:rPr>
              <a:pPr marL="0" marR="0" lvl="0" indent="0" algn="l" defTabSz="914269" rtl="0" eaLnBrk="1" fontAlgn="auto" latinLnBrk="0" hangingPunct="1">
                <a:lnSpc>
                  <a:spcPct val="100000"/>
                </a:lnSpc>
                <a:spcBef>
                  <a:spcPts val="0"/>
                </a:spcBef>
                <a:spcAft>
                  <a:spcPts val="0"/>
                </a:spcAft>
                <a:buClrTx/>
                <a:buSzTx/>
                <a:buFontTx/>
                <a:buNone/>
                <a:tabLst/>
                <a:defRPr/>
              </a:pPr>
              <a:t>‹#›</a:t>
            </a:fld>
            <a:endParaRPr lang="de-DE" sz="800" baseline="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269" rtl="0" eaLnBrk="1" fontAlgn="auto" latinLnBrk="0" hangingPunct="1">
              <a:lnSpc>
                <a:spcPct val="100000"/>
              </a:lnSpc>
              <a:spcBef>
                <a:spcPts val="0"/>
              </a:spcBef>
              <a:spcAft>
                <a:spcPts val="0"/>
              </a:spcAft>
              <a:buClrTx/>
              <a:buSzTx/>
              <a:buFontTx/>
              <a:buNone/>
              <a:tabLst/>
              <a:defRPr/>
            </a:pPr>
            <a:endParaRPr lang="de-DE" sz="8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9" name="Grafik 8"/>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504825" y="6334183"/>
            <a:ext cx="1116268" cy="323730"/>
          </a:xfrm>
          <a:prstGeom prst="rect">
            <a:avLst/>
          </a:prstGeom>
        </p:spPr>
      </p:pic>
      <p:pic>
        <p:nvPicPr>
          <p:cNvPr id="13" name="Grafik 12"/>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10922106" y="6315776"/>
            <a:ext cx="969464" cy="360000"/>
          </a:xfrm>
          <a:prstGeom prst="rect">
            <a:avLst/>
          </a:prstGeom>
        </p:spPr>
      </p:pic>
    </p:spTree>
    <p:extLst>
      <p:ext uri="{BB962C8B-B14F-4D97-AF65-F5344CB8AC3E}">
        <p14:creationId xmlns:p14="http://schemas.microsoft.com/office/powerpoint/2010/main" val="2089890264"/>
      </p:ext>
    </p:extLst>
  </p:cSld>
  <p:clrMap bg1="lt1" tx1="dk1" bg2="lt2" tx2="dk2" accent1="accent1" accent2="accent2" accent3="accent3" accent4="accent4" accent5="accent5" accent6="accent6" hlink="hlink" folHlink="folHlink"/>
  <p:sldLayoutIdLst>
    <p:sldLayoutId id="2147483892" r:id="rId1"/>
    <p:sldLayoutId id="2147483904" r:id="rId2"/>
    <p:sldLayoutId id="2147483905" r:id="rId3"/>
    <p:sldLayoutId id="2147483893" r:id="rId4"/>
    <p:sldLayoutId id="2147483906" r:id="rId5"/>
    <p:sldLayoutId id="2147483907" r:id="rId6"/>
    <p:sldLayoutId id="2147483908" r:id="rId7"/>
    <p:sldLayoutId id="2147483909" r:id="rId8"/>
    <p:sldLayoutId id="2147483910" r:id="rId9"/>
    <p:sldLayoutId id="2147483911" r:id="rId10"/>
    <p:sldLayoutId id="2147483912" r:id="rId11"/>
    <p:sldLayoutId id="2147483894" r:id="rId12"/>
    <p:sldLayoutId id="2147483913" r:id="rId13"/>
    <p:sldLayoutId id="2147483897" r:id="rId14"/>
    <p:sldLayoutId id="2147483914" r:id="rId15"/>
    <p:sldLayoutId id="2147483915" r:id="rId16"/>
    <p:sldLayoutId id="2147483916" r:id="rId17"/>
    <p:sldLayoutId id="2147483899" r:id="rId18"/>
    <p:sldLayoutId id="2147483896" r:id="rId19"/>
    <p:sldLayoutId id="2147483900" r:id="rId20"/>
    <p:sldLayoutId id="2147483901" r:id="rId21"/>
    <p:sldLayoutId id="2147483918" r:id="rId22"/>
    <p:sldLayoutId id="2147483919" r:id="rId23"/>
    <p:sldLayoutId id="2147483917" r:id="rId24"/>
    <p:sldLayoutId id="2147483902" r:id="rId25"/>
    <p:sldLayoutId id="2147483903" r:id="rId26"/>
    <p:sldLayoutId id="2147483895" r:id="rId27"/>
    <p:sldLayoutId id="2147483920" r:id="rId28"/>
    <p:sldLayoutId id="2147483921" r:id="rId29"/>
    <p:sldLayoutId id="2147483922" r:id="rId30"/>
  </p:sldLayoutIdLst>
  <p:hf hdr="0"/>
  <p:txStyles>
    <p:titleStyle>
      <a:lvl1pPr algn="l" defTabSz="914269" rtl="0" eaLnBrk="1" latinLnBrk="0" hangingPunct="1">
        <a:spcBef>
          <a:spcPct val="0"/>
        </a:spcBef>
        <a:buNone/>
        <a:defRPr sz="2400" b="1" kern="1200" baseline="0">
          <a:solidFill>
            <a:schemeClr val="accent1"/>
          </a:solidFill>
          <a:latin typeface="+mj-lt"/>
          <a:ea typeface="+mj-ea"/>
          <a:cs typeface="+mj-cs"/>
        </a:defRPr>
      </a:lvl1pPr>
    </p:titleStyle>
    <p:bodyStyle>
      <a:lvl1pPr marL="0" indent="0" algn="l" defTabSz="914269" rtl="0" eaLnBrk="1" latinLnBrk="0" hangingPunct="1">
        <a:spcBef>
          <a:spcPts val="600"/>
        </a:spcBef>
        <a:buFont typeface="Arial" panose="020B0604020202020204" pitchFamily="34" charset="0"/>
        <a:buNone/>
        <a:defRPr sz="1600" b="1" kern="1200">
          <a:solidFill>
            <a:schemeClr val="accent1"/>
          </a:solidFill>
          <a:latin typeface="+mn-lt"/>
          <a:ea typeface="+mn-ea"/>
          <a:cs typeface="+mn-cs"/>
        </a:defRPr>
      </a:lvl1pPr>
      <a:lvl2pPr marL="0" indent="0" algn="l" defTabSz="914269" rtl="0" eaLnBrk="1" latinLnBrk="0" hangingPunct="1">
        <a:spcBef>
          <a:spcPts val="600"/>
        </a:spcBef>
        <a:buFont typeface="Open Sans" panose="020B0606030504020204" pitchFamily="34" charset="0"/>
        <a:buNone/>
        <a:defRPr sz="1600" kern="1200">
          <a:solidFill>
            <a:schemeClr val="accent1"/>
          </a:solidFill>
          <a:latin typeface="+mn-lt"/>
          <a:ea typeface="+mn-ea"/>
          <a:cs typeface="+mn-cs"/>
        </a:defRPr>
      </a:lvl2pPr>
      <a:lvl3pPr marL="252000" indent="-252000" algn="l" defTabSz="914269" rtl="0" eaLnBrk="1" latinLnBrk="0" hangingPunct="1">
        <a:spcBef>
          <a:spcPts val="0"/>
        </a:spcBef>
        <a:buFont typeface="Arial" panose="020B0604020202020204" pitchFamily="34" charset="0"/>
        <a:buChar char="—"/>
        <a:defRPr sz="1600" kern="1200">
          <a:solidFill>
            <a:schemeClr val="accent1"/>
          </a:solidFill>
          <a:latin typeface="+mn-lt"/>
          <a:ea typeface="+mn-ea"/>
          <a:cs typeface="+mn-cs"/>
        </a:defRPr>
      </a:lvl3pPr>
      <a:lvl4pPr marL="252000" indent="-144000" algn="l" defTabSz="914269" rtl="0" eaLnBrk="1" latinLnBrk="0" hangingPunct="1">
        <a:spcBef>
          <a:spcPts val="0"/>
        </a:spcBef>
        <a:buFont typeface="Open Sans" panose="020B0606030504020204" pitchFamily="34" charset="0"/>
        <a:buChar char="–"/>
        <a:defRPr sz="1600" kern="1200">
          <a:solidFill>
            <a:schemeClr val="accent1"/>
          </a:solidFill>
          <a:latin typeface="+mn-lt"/>
          <a:ea typeface="+mn-ea"/>
          <a:cs typeface="+mn-cs"/>
        </a:defRPr>
      </a:lvl4pPr>
      <a:lvl5pPr marL="0" indent="0" algn="l" defTabSz="914269" rtl="0" eaLnBrk="1" latinLnBrk="0" hangingPunct="1">
        <a:spcBef>
          <a:spcPts val="600"/>
        </a:spcBef>
        <a:spcAft>
          <a:spcPts val="0"/>
        </a:spcAft>
        <a:buFont typeface="Symbol" panose="05050102010706020507" pitchFamily="18" charset="2"/>
        <a:buNone/>
        <a:defRPr sz="1400" b="1" kern="1200" baseline="0">
          <a:solidFill>
            <a:schemeClr val="accent1"/>
          </a:solidFill>
          <a:latin typeface="+mn-lt"/>
          <a:ea typeface="+mn-ea"/>
          <a:cs typeface="+mn-cs"/>
        </a:defRPr>
      </a:lvl5pPr>
      <a:lvl6pPr marL="0" marR="0" indent="0" algn="l" defTabSz="914269" rtl="0" eaLnBrk="1" fontAlgn="auto" latinLnBrk="0" hangingPunct="1">
        <a:lnSpc>
          <a:spcPct val="100000"/>
        </a:lnSpc>
        <a:spcBef>
          <a:spcPts val="600"/>
        </a:spcBef>
        <a:spcAft>
          <a:spcPts val="0"/>
        </a:spcAft>
        <a:buClrTx/>
        <a:buSzTx/>
        <a:buFont typeface="Arial" panose="020B0604020202020204" pitchFamily="34" charset="0"/>
        <a:buNone/>
        <a:tabLst/>
        <a:defRPr sz="1400" b="0" kern="1200">
          <a:solidFill>
            <a:schemeClr val="accent1"/>
          </a:solidFill>
          <a:latin typeface="+mn-lt"/>
          <a:ea typeface="+mn-ea"/>
          <a:cs typeface="+mn-cs"/>
        </a:defRPr>
      </a:lvl6pPr>
      <a:lvl7pPr marL="252000" marR="0" indent="-252000" algn="l" defTabSz="914269" rtl="0" eaLnBrk="1" fontAlgn="auto" latinLnBrk="0" hangingPunct="1">
        <a:lnSpc>
          <a:spcPct val="100000"/>
        </a:lnSpc>
        <a:spcBef>
          <a:spcPts val="0"/>
        </a:spcBef>
        <a:spcAft>
          <a:spcPts val="0"/>
        </a:spcAft>
        <a:buClrTx/>
        <a:buSzTx/>
        <a:buFont typeface="Arial" panose="020B0604020202020204" pitchFamily="34" charset="0"/>
        <a:buChar char="—"/>
        <a:tabLst/>
        <a:defRPr lang="de-DE" sz="1400" kern="1200" dirty="0" smtClean="0">
          <a:solidFill>
            <a:schemeClr val="accent1"/>
          </a:solidFill>
          <a:latin typeface="+mn-lt"/>
          <a:ea typeface="+mn-ea"/>
          <a:cs typeface="+mn-cs"/>
        </a:defRPr>
      </a:lvl7pPr>
      <a:lvl8pPr marL="252000" marR="0" indent="-144000" algn="l" defTabSz="914269" rtl="0" eaLnBrk="1" fontAlgn="auto" latinLnBrk="0" hangingPunct="1">
        <a:lnSpc>
          <a:spcPct val="100000"/>
        </a:lnSpc>
        <a:spcBef>
          <a:spcPts val="0"/>
        </a:spcBef>
        <a:spcAft>
          <a:spcPts val="0"/>
        </a:spcAft>
        <a:buClrTx/>
        <a:buSzTx/>
        <a:buFont typeface="Open Sans" panose="020B0606030504020204" pitchFamily="34" charset="0"/>
        <a:buChar char="–"/>
        <a:tabLst/>
        <a:defRPr sz="1400" kern="1200">
          <a:solidFill>
            <a:schemeClr val="accent1"/>
          </a:solidFill>
          <a:latin typeface="+mn-lt"/>
          <a:ea typeface="+mn-ea"/>
          <a:cs typeface="+mn-cs"/>
        </a:defRPr>
      </a:lvl8pPr>
      <a:lvl9pPr marL="396000" marR="0" indent="-144000" algn="l" defTabSz="914269" rtl="0" eaLnBrk="1" fontAlgn="auto" latinLnBrk="0" hangingPunct="1">
        <a:lnSpc>
          <a:spcPct val="100000"/>
        </a:lnSpc>
        <a:spcBef>
          <a:spcPts val="0"/>
        </a:spcBef>
        <a:spcAft>
          <a:spcPts val="0"/>
        </a:spcAft>
        <a:buClrTx/>
        <a:buSzTx/>
        <a:buFont typeface="Wingdings" panose="05000000000000000000" pitchFamily="2" charset="2"/>
        <a:buChar char="§"/>
        <a:tabLst/>
        <a:defRPr sz="1400" kern="1200">
          <a:solidFill>
            <a:schemeClr val="accent1"/>
          </a:solidFill>
          <a:latin typeface="+mn-lt"/>
          <a:ea typeface="+mn-ea"/>
          <a:cs typeface="+mn-cs"/>
        </a:defRPr>
      </a:lvl9pPr>
    </p:bodyStyle>
    <p:otherStyle>
      <a:defPPr>
        <a:defRPr lang="de-DE"/>
      </a:defPPr>
      <a:lvl1pPr marL="0" algn="l" defTabSz="914269" rtl="0" eaLnBrk="1" latinLnBrk="0" hangingPunct="1">
        <a:defRPr sz="1800" kern="1200">
          <a:solidFill>
            <a:schemeClr val="tx1"/>
          </a:solidFill>
          <a:latin typeface="+mn-lt"/>
          <a:ea typeface="+mn-ea"/>
          <a:cs typeface="+mn-cs"/>
        </a:defRPr>
      </a:lvl1pPr>
      <a:lvl2pPr marL="457135" algn="l" defTabSz="914269" rtl="0" eaLnBrk="1" latinLnBrk="0" hangingPunct="1">
        <a:defRPr sz="1800" kern="1200">
          <a:solidFill>
            <a:schemeClr val="tx1"/>
          </a:solidFill>
          <a:latin typeface="+mn-lt"/>
          <a:ea typeface="+mn-ea"/>
          <a:cs typeface="+mn-cs"/>
        </a:defRPr>
      </a:lvl2pPr>
      <a:lvl3pPr marL="914269" algn="l" defTabSz="914269" rtl="0" eaLnBrk="1" latinLnBrk="0" hangingPunct="1">
        <a:defRPr sz="1800" kern="1200">
          <a:solidFill>
            <a:schemeClr val="tx1"/>
          </a:solidFill>
          <a:latin typeface="+mn-lt"/>
          <a:ea typeface="+mn-ea"/>
          <a:cs typeface="+mn-cs"/>
        </a:defRPr>
      </a:lvl3pPr>
      <a:lvl4pPr marL="1371402" algn="l" defTabSz="914269" rtl="0" eaLnBrk="1" latinLnBrk="0" hangingPunct="1">
        <a:defRPr sz="1800" kern="1200">
          <a:solidFill>
            <a:schemeClr val="tx1"/>
          </a:solidFill>
          <a:latin typeface="+mn-lt"/>
          <a:ea typeface="+mn-ea"/>
          <a:cs typeface="+mn-cs"/>
        </a:defRPr>
      </a:lvl4pPr>
      <a:lvl5pPr marL="1828534" algn="l" defTabSz="914269" rtl="0" eaLnBrk="1" latinLnBrk="0" hangingPunct="1">
        <a:defRPr sz="1800" kern="1200">
          <a:solidFill>
            <a:schemeClr val="tx1"/>
          </a:solidFill>
          <a:latin typeface="+mn-lt"/>
          <a:ea typeface="+mn-ea"/>
          <a:cs typeface="+mn-cs"/>
        </a:defRPr>
      </a:lvl5pPr>
      <a:lvl6pPr marL="2285670" algn="l" defTabSz="914269" rtl="0" eaLnBrk="1" latinLnBrk="0" hangingPunct="1">
        <a:defRPr sz="1800" kern="1200">
          <a:solidFill>
            <a:schemeClr val="tx1"/>
          </a:solidFill>
          <a:latin typeface="+mn-lt"/>
          <a:ea typeface="+mn-ea"/>
          <a:cs typeface="+mn-cs"/>
        </a:defRPr>
      </a:lvl6pPr>
      <a:lvl7pPr marL="2742803" algn="l" defTabSz="914269" rtl="0" eaLnBrk="1" latinLnBrk="0" hangingPunct="1">
        <a:defRPr sz="1800" kern="1200">
          <a:solidFill>
            <a:schemeClr val="tx1"/>
          </a:solidFill>
          <a:latin typeface="+mn-lt"/>
          <a:ea typeface="+mn-ea"/>
          <a:cs typeface="+mn-cs"/>
        </a:defRPr>
      </a:lvl7pPr>
      <a:lvl8pPr marL="3199936" algn="l" defTabSz="914269" rtl="0" eaLnBrk="1" latinLnBrk="0" hangingPunct="1">
        <a:defRPr sz="1800" kern="1200">
          <a:solidFill>
            <a:schemeClr val="tx1"/>
          </a:solidFill>
          <a:latin typeface="+mn-lt"/>
          <a:ea typeface="+mn-ea"/>
          <a:cs typeface="+mn-cs"/>
        </a:defRPr>
      </a:lvl8pPr>
      <a:lvl9pPr marL="3657070" algn="l" defTabSz="91426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6" pos="992">
          <p15:clr>
            <a:srgbClr val="F26B43"/>
          </p15:clr>
        </p15:guide>
        <p15:guide id="7" pos="1120">
          <p15:clr>
            <a:srgbClr val="F26B43"/>
          </p15:clr>
        </p15:guide>
        <p15:guide id="8" pos="1676">
          <p15:clr>
            <a:srgbClr val="F26B43"/>
          </p15:clr>
        </p15:guide>
        <p15:guide id="9" pos="1556">
          <p15:clr>
            <a:srgbClr val="F26B43"/>
          </p15:clr>
        </p15:guide>
        <p15:guide id="10" pos="2252">
          <p15:clr>
            <a:srgbClr val="F26B43"/>
          </p15:clr>
        </p15:guide>
        <p15:guide id="11" pos="2128">
          <p15:clr>
            <a:srgbClr val="F26B43"/>
          </p15:clr>
        </p15:guide>
        <p15:guide id="16" pos="3824">
          <p15:clr>
            <a:srgbClr val="F26B43"/>
          </p15:clr>
        </p15:guide>
        <p15:guide id="17" pos="3948">
          <p15:clr>
            <a:srgbClr val="F26B43"/>
          </p15:clr>
        </p15:guide>
        <p15:guide id="20" pos="4384">
          <p15:clr>
            <a:srgbClr val="F26B43"/>
          </p15:clr>
        </p15:guide>
        <p15:guide id="21" pos="4508">
          <p15:clr>
            <a:srgbClr val="F26B43"/>
          </p15:clr>
        </p15:guide>
        <p15:guide id="22" pos="6788" userDrawn="1">
          <p15:clr>
            <a:srgbClr val="F26B43"/>
          </p15:clr>
        </p15:guide>
        <p15:guide id="23" pos="6656">
          <p15:clr>
            <a:srgbClr val="F26B43"/>
          </p15:clr>
        </p15:guide>
        <p15:guide id="24" pos="4960">
          <p15:clr>
            <a:srgbClr val="F26B43"/>
          </p15:clr>
        </p15:guide>
        <p15:guide id="25" pos="5084">
          <p15:clr>
            <a:srgbClr val="F26B43"/>
          </p15:clr>
        </p15:guide>
        <p15:guide id="30" orient="horz" pos="538">
          <p15:clr>
            <a:srgbClr val="F26B43"/>
          </p15:clr>
        </p15:guide>
        <p15:guide id="31" pos="551">
          <p15:clr>
            <a:srgbClr val="F26B43"/>
          </p15:clr>
        </p15:guide>
        <p15:guide id="39" pos="6085" userDrawn="1">
          <p15:clr>
            <a:srgbClr val="F26B43"/>
          </p15:clr>
        </p15:guide>
        <p15:guide id="40" pos="6216">
          <p15:clr>
            <a:srgbClr val="F26B43"/>
          </p15:clr>
        </p15:guide>
        <p15:guide id="41" pos="2692">
          <p15:clr>
            <a:srgbClr val="F26B43"/>
          </p15:clr>
        </p15:guide>
        <p15:guide id="42" pos="2808">
          <p15:clr>
            <a:srgbClr val="F26B43"/>
          </p15:clr>
        </p15:guide>
        <p15:guide id="43" pos="3260">
          <p15:clr>
            <a:srgbClr val="F26B43"/>
          </p15:clr>
        </p15:guide>
        <p15:guide id="44" pos="3380">
          <p15:clr>
            <a:srgbClr val="F26B43"/>
          </p15:clr>
        </p15:guide>
        <p15:guide id="50" pos="5520">
          <p15:clr>
            <a:srgbClr val="F26B43"/>
          </p15:clr>
        </p15:guide>
        <p15:guide id="52" orient="horz" pos="933">
          <p15:clr>
            <a:srgbClr val="F26B43"/>
          </p15:clr>
        </p15:guide>
        <p15:guide id="53" orient="horz" pos="759">
          <p15:clr>
            <a:srgbClr val="F26B43"/>
          </p15:clr>
        </p15:guide>
        <p15:guide id="58" orient="horz" pos="218">
          <p15:clr>
            <a:srgbClr val="F26B43"/>
          </p15:clr>
        </p15:guide>
        <p15:guide id="59" orient="horz" pos="3680">
          <p15:clr>
            <a:srgbClr val="F26B43"/>
          </p15:clr>
        </p15:guide>
        <p15:guide id="60" orient="horz" pos="3861">
          <p15:clr>
            <a:srgbClr val="F26B43"/>
          </p15:clr>
        </p15:guide>
        <p15:guide id="62" orient="horz" pos="2130">
          <p15:clr>
            <a:srgbClr val="F26B43"/>
          </p15:clr>
        </p15:guide>
        <p15:guide id="65" pos="5648">
          <p15:clr>
            <a:srgbClr val="F26B43"/>
          </p15:clr>
        </p15:guide>
        <p15:guide id="66" orient="horz" pos="649">
          <p15:clr>
            <a:srgbClr val="F26B43"/>
          </p15:clr>
        </p15:guide>
        <p15:guide id="67" pos="7216">
          <p15:clr>
            <a:srgbClr val="F26B43"/>
          </p15:clr>
        </p15:guide>
        <p15:guide id="69" orient="horz" pos="3988">
          <p15:clr>
            <a:srgbClr val="F26B43"/>
          </p15:clr>
        </p15:guide>
        <p15:guide id="70" orient="horz" pos="4196">
          <p15:clr>
            <a:srgbClr val="F26B43"/>
          </p15:clr>
        </p15:guide>
        <p15:guide id="71" pos="318">
          <p15:clr>
            <a:srgbClr val="F26B43"/>
          </p15:clr>
        </p15:guide>
        <p15:guide id="72" orient="horz" pos="41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11.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1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14.xml"/><Relationship Id="rId4" Type="http://schemas.openxmlformats.org/officeDocument/2006/relationships/hyperlink" Target="https://python.langchain.com/docs/tutorials/rag/"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16.xml"/><Relationship Id="rId6" Type="http://schemas.openxmlformats.org/officeDocument/2006/relationships/image" Target="../media/image21.png"/><Relationship Id="rId5" Type="http://schemas.openxmlformats.org/officeDocument/2006/relationships/hyperlink" Target="https://python.langchain.com/docs/tutorials/rag/" TargetMode="Externa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17.xml"/><Relationship Id="rId5" Type="http://schemas.openxmlformats.org/officeDocument/2006/relationships/hyperlink" Target="https://python.langchain.com/docs/tutorials/rag/" TargetMode="Externa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18.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9.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26.png"/><Relationship Id="rId2" Type="http://schemas.openxmlformats.org/officeDocument/2006/relationships/slideLayout" Target="../slideLayouts/slideLayout12.xml"/><Relationship Id="rId1" Type="http://schemas.openxmlformats.org/officeDocument/2006/relationships/tags" Target="../tags/tag20.xml"/><Relationship Id="rId6" Type="http://schemas.openxmlformats.org/officeDocument/2006/relationships/hyperlink" Target="https://huggingface.co/blog/getting-started-with-embeddings" TargetMode="External"/><Relationship Id="rId5" Type="http://schemas.openxmlformats.org/officeDocument/2006/relationships/image" Target="../media/image25.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21.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2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ags" Target="../tags/tag23.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24.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hyperlink" Target="https://doi.org/10.1561/1500000034" TargetMode="External"/><Relationship Id="rId3" Type="http://schemas.openxmlformats.org/officeDocument/2006/relationships/notesSlide" Target="../notesSlides/notesSlide22.xml"/><Relationship Id="rId7" Type="http://schemas.openxmlformats.org/officeDocument/2006/relationships/hyperlink" Target="https://doi.org/10.1007/11575801_33" TargetMode="External"/><Relationship Id="rId2" Type="http://schemas.openxmlformats.org/officeDocument/2006/relationships/slideLayout" Target="../slideLayouts/slideLayout12.xml"/><Relationship Id="rId1" Type="http://schemas.openxmlformats.org/officeDocument/2006/relationships/tags" Target="../tags/tag25.xml"/><Relationship Id="rId6" Type="http://schemas.openxmlformats.org/officeDocument/2006/relationships/hyperlink" Target="https://doi.org/10.1007/s10844-019-00584-7" TargetMode="External"/><Relationship Id="rId5" Type="http://schemas.openxmlformats.org/officeDocument/2006/relationships/hyperlink" Target="https://doi.org/10.1080/13658816.2021.1983579" TargetMode="External"/><Relationship Id="rId4" Type="http://schemas.openxmlformats.org/officeDocument/2006/relationships/hyperlink" Target="https://doi.org/10.1080/10095020.2022.2163924" TargetMode="External"/><Relationship Id="rId9" Type="http://schemas.openxmlformats.org/officeDocument/2006/relationships/hyperlink" Target="https://doi.org/10.1007/s10115-022-01744-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5.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8.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850356" y="1813429"/>
            <a:ext cx="3257302" cy="492443"/>
          </a:xfrm>
        </p:spPr>
        <p:txBody>
          <a:bodyPr/>
          <a:lstStyle/>
          <a:p>
            <a:r>
              <a:rPr lang="de-DE" b="0" dirty="0"/>
              <a:t>Faculty of Environmental Sciences</a:t>
            </a:r>
          </a:p>
          <a:p>
            <a:r>
              <a:rPr lang="de-DE" b="0" dirty="0"/>
              <a:t>Chair of Geoinformatics</a:t>
            </a:r>
          </a:p>
        </p:txBody>
      </p:sp>
      <p:sp>
        <p:nvSpPr>
          <p:cNvPr id="5" name="Titel 4"/>
          <p:cNvSpPr>
            <a:spLocks noGrp="1"/>
          </p:cNvSpPr>
          <p:nvPr>
            <p:ph type="title"/>
          </p:nvPr>
        </p:nvSpPr>
        <p:spPr>
          <a:xfrm>
            <a:off x="850356" y="3282413"/>
            <a:ext cx="8287333" cy="492443"/>
          </a:xfrm>
        </p:spPr>
        <p:txBody>
          <a:bodyPr/>
          <a:lstStyle/>
          <a:p>
            <a:r>
              <a:rPr lang="de-DE" dirty="0"/>
              <a:t>LLMs </a:t>
            </a:r>
            <a:r>
              <a:rPr lang="de-DE" dirty="0" err="1"/>
              <a:t>for</a:t>
            </a:r>
            <a:r>
              <a:rPr lang="de-DE" dirty="0"/>
              <a:t> </a:t>
            </a:r>
            <a:r>
              <a:rPr lang="de-DE" dirty="0" err="1"/>
              <a:t>Conversational</a:t>
            </a:r>
            <a:r>
              <a:rPr lang="de-DE" dirty="0"/>
              <a:t> </a:t>
            </a:r>
            <a:r>
              <a:rPr lang="de-DE" dirty="0" err="1"/>
              <a:t>Geodata</a:t>
            </a:r>
            <a:r>
              <a:rPr lang="de-DE" dirty="0"/>
              <a:t> Search</a:t>
            </a:r>
          </a:p>
        </p:txBody>
      </p:sp>
      <p:sp>
        <p:nvSpPr>
          <p:cNvPr id="17" name="Textplatzhalter 16"/>
          <p:cNvSpPr>
            <a:spLocks noGrp="1"/>
          </p:cNvSpPr>
          <p:nvPr>
            <p:ph type="body" sz="quarter" idx="13"/>
          </p:nvPr>
        </p:nvSpPr>
        <p:spPr>
          <a:xfrm>
            <a:off x="850356" y="3896709"/>
            <a:ext cx="3748655" cy="246221"/>
          </a:xfrm>
        </p:spPr>
        <p:txBody>
          <a:bodyPr/>
          <a:lstStyle/>
          <a:p>
            <a:r>
              <a:rPr lang="de-DE" dirty="0"/>
              <a:t>AGILE 2025 Tutorial, Dresden, Germany</a:t>
            </a:r>
          </a:p>
        </p:txBody>
      </p:sp>
      <p:sp>
        <p:nvSpPr>
          <p:cNvPr id="7" name="Subtitle 6">
            <a:extLst>
              <a:ext uri="{FF2B5EF4-FFF2-40B4-BE49-F238E27FC236}">
                <a16:creationId xmlns:a16="http://schemas.microsoft.com/office/drawing/2014/main" id="{83321FBC-4C71-4F2B-B1B0-08A9F04A0856}"/>
              </a:ext>
            </a:extLst>
          </p:cNvPr>
          <p:cNvSpPr>
            <a:spLocks noGrp="1"/>
          </p:cNvSpPr>
          <p:nvPr>
            <p:ph type="subTitle" idx="1"/>
          </p:nvPr>
        </p:nvSpPr>
        <p:spPr>
          <a:xfrm>
            <a:off x="850356" y="5676411"/>
            <a:ext cx="4383316" cy="246221"/>
          </a:xfrm>
        </p:spPr>
        <p:txBody>
          <a:bodyPr/>
          <a:lstStyle/>
          <a:p>
            <a:pPr algn="l"/>
            <a:r>
              <a:rPr lang="fr-FR" dirty="0"/>
              <a:t>Auriol Degbelo, Simeon Wetzel, Stephan Maes</a:t>
            </a:r>
            <a:endParaRPr lang="en-DE" dirty="0"/>
          </a:p>
        </p:txBody>
      </p:sp>
    </p:spTree>
    <p:extLst>
      <p:ext uri="{BB962C8B-B14F-4D97-AF65-F5344CB8AC3E}">
        <p14:creationId xmlns:p14="http://schemas.microsoft.com/office/powerpoint/2010/main" val="868022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3200" dirty="0" err="1"/>
              <a:t>GeoQuery</a:t>
            </a:r>
            <a:endParaRPr lang="de-DE" sz="3600" b="0" dirty="0"/>
          </a:p>
        </p:txBody>
      </p:sp>
      <p:sp>
        <p:nvSpPr>
          <p:cNvPr id="4" name="Rectangle 3">
            <a:extLst>
              <a:ext uri="{FF2B5EF4-FFF2-40B4-BE49-F238E27FC236}">
                <a16:creationId xmlns:a16="http://schemas.microsoft.com/office/drawing/2014/main" id="{1B133282-71BB-4C10-856F-7331D2D0ED18}"/>
              </a:ext>
            </a:extLst>
          </p:cNvPr>
          <p:cNvSpPr/>
          <p:nvPr/>
        </p:nvSpPr>
        <p:spPr>
          <a:xfrm>
            <a:off x="2375452" y="6308173"/>
            <a:ext cx="3369365" cy="407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1"/>
                </a:solidFill>
              </a:ln>
              <a:solidFill>
                <a:schemeClr val="bg1"/>
              </a:solidFill>
            </a:endParaRPr>
          </a:p>
        </p:txBody>
      </p:sp>
      <p:sp>
        <p:nvSpPr>
          <p:cNvPr id="8" name="Google Shape;123;p4">
            <a:extLst>
              <a:ext uri="{FF2B5EF4-FFF2-40B4-BE49-F238E27FC236}">
                <a16:creationId xmlns:a16="http://schemas.microsoft.com/office/drawing/2014/main" id="{FF6DC40F-D119-4CB8-9F21-F79D3693DA0C}"/>
              </a:ext>
            </a:extLst>
          </p:cNvPr>
          <p:cNvSpPr txBox="1">
            <a:spLocks/>
          </p:cNvSpPr>
          <p:nvPr/>
        </p:nvSpPr>
        <p:spPr>
          <a:xfrm>
            <a:off x="6096001" y="1589558"/>
            <a:ext cx="6096000" cy="1075988"/>
          </a:xfrm>
          <a:prstGeom prst="rect">
            <a:avLst/>
          </a:prstGeom>
          <a:noFill/>
          <a:ln>
            <a:noFill/>
          </a:ln>
        </p:spPr>
        <p:txBody>
          <a:bodyPr spcFirstLastPara="1" wrap="square" lIns="91425" tIns="45700" rIns="91425" bIns="45700" anchor="t" anchorCtr="0">
            <a:noAutofit/>
          </a:bodyPr>
          <a:lstStyle>
            <a:lvl1pPr marL="0" indent="0" algn="l" defTabSz="914269" rtl="0" eaLnBrk="1" latinLnBrk="0" hangingPunct="1">
              <a:spcBef>
                <a:spcPts val="600"/>
              </a:spcBef>
              <a:buFont typeface="Arial" panose="020B0604020202020204" pitchFamily="34" charset="0"/>
              <a:buNone/>
              <a:defRPr sz="1600" b="1" kern="1200">
                <a:solidFill>
                  <a:schemeClr val="accent1"/>
                </a:solidFill>
                <a:latin typeface="+mn-lt"/>
                <a:ea typeface="+mn-ea"/>
                <a:cs typeface="+mn-cs"/>
              </a:defRPr>
            </a:lvl1pPr>
            <a:lvl2pPr marL="0" indent="0" algn="l" defTabSz="914269" rtl="0" eaLnBrk="1" latinLnBrk="0" hangingPunct="1">
              <a:spcBef>
                <a:spcPts val="600"/>
              </a:spcBef>
              <a:buFont typeface="Open Sans" panose="020B0606030504020204" pitchFamily="34" charset="0"/>
              <a:buNone/>
              <a:defRPr sz="1600" kern="1200">
                <a:solidFill>
                  <a:schemeClr val="accent1"/>
                </a:solidFill>
                <a:latin typeface="+mn-lt"/>
                <a:ea typeface="+mn-ea"/>
                <a:cs typeface="+mn-cs"/>
              </a:defRPr>
            </a:lvl2pPr>
            <a:lvl3pPr marL="252000" indent="-252000" algn="l" defTabSz="914269" rtl="0" eaLnBrk="1" latinLnBrk="0" hangingPunct="1">
              <a:spcBef>
                <a:spcPts val="0"/>
              </a:spcBef>
              <a:buFont typeface="Arial" panose="020B0604020202020204" pitchFamily="34" charset="0"/>
              <a:buChar char="—"/>
              <a:defRPr sz="1600" kern="1200">
                <a:solidFill>
                  <a:schemeClr val="accent1"/>
                </a:solidFill>
                <a:latin typeface="+mn-lt"/>
                <a:ea typeface="+mn-ea"/>
                <a:cs typeface="+mn-cs"/>
              </a:defRPr>
            </a:lvl3pPr>
            <a:lvl4pPr marL="252000" indent="-144000" algn="l" defTabSz="914269" rtl="0" eaLnBrk="1" latinLnBrk="0" hangingPunct="1">
              <a:spcBef>
                <a:spcPts val="0"/>
              </a:spcBef>
              <a:buFont typeface="Open Sans" panose="020B0606030504020204" pitchFamily="34" charset="0"/>
              <a:buChar char="–"/>
              <a:defRPr sz="1600" kern="1200">
                <a:solidFill>
                  <a:schemeClr val="accent1"/>
                </a:solidFill>
                <a:latin typeface="+mn-lt"/>
                <a:ea typeface="+mn-ea"/>
                <a:cs typeface="+mn-cs"/>
              </a:defRPr>
            </a:lvl4pPr>
            <a:lvl5pPr marL="0" indent="0" algn="l" defTabSz="914269" rtl="0" eaLnBrk="1" latinLnBrk="0" hangingPunct="1">
              <a:spcBef>
                <a:spcPts val="600"/>
              </a:spcBef>
              <a:spcAft>
                <a:spcPts val="0"/>
              </a:spcAft>
              <a:buFont typeface="Symbol" panose="05050102010706020507" pitchFamily="18" charset="2"/>
              <a:buNone/>
              <a:defRPr sz="1400" b="1" kern="1200" baseline="0">
                <a:solidFill>
                  <a:schemeClr val="accent1"/>
                </a:solidFill>
                <a:latin typeface="+mn-lt"/>
                <a:ea typeface="+mn-ea"/>
                <a:cs typeface="+mn-cs"/>
              </a:defRPr>
            </a:lvl5pPr>
            <a:lvl6pPr marL="0" marR="0" indent="0" algn="l" defTabSz="914269" rtl="0" eaLnBrk="1" fontAlgn="auto" latinLnBrk="0" hangingPunct="1">
              <a:lnSpc>
                <a:spcPct val="100000"/>
              </a:lnSpc>
              <a:spcBef>
                <a:spcPts val="600"/>
              </a:spcBef>
              <a:spcAft>
                <a:spcPts val="0"/>
              </a:spcAft>
              <a:buClrTx/>
              <a:buSzTx/>
              <a:buFont typeface="Arial" panose="020B0604020202020204" pitchFamily="34" charset="0"/>
              <a:buNone/>
              <a:tabLst/>
              <a:defRPr sz="1400" b="0" kern="1200">
                <a:solidFill>
                  <a:schemeClr val="accent1"/>
                </a:solidFill>
                <a:latin typeface="+mn-lt"/>
                <a:ea typeface="+mn-ea"/>
                <a:cs typeface="+mn-cs"/>
              </a:defRPr>
            </a:lvl6pPr>
            <a:lvl7pPr marL="252000" marR="0" indent="-252000" algn="l" defTabSz="914269" rtl="0" eaLnBrk="1" fontAlgn="auto" latinLnBrk="0" hangingPunct="1">
              <a:lnSpc>
                <a:spcPct val="100000"/>
              </a:lnSpc>
              <a:spcBef>
                <a:spcPts val="0"/>
              </a:spcBef>
              <a:spcAft>
                <a:spcPts val="0"/>
              </a:spcAft>
              <a:buClrTx/>
              <a:buSzTx/>
              <a:buFont typeface="Arial" panose="020B0604020202020204" pitchFamily="34" charset="0"/>
              <a:buChar char="—"/>
              <a:tabLst/>
              <a:defRPr lang="de-DE" sz="1400" kern="1200" dirty="0" smtClean="0">
                <a:solidFill>
                  <a:schemeClr val="accent1"/>
                </a:solidFill>
                <a:latin typeface="+mn-lt"/>
                <a:ea typeface="+mn-ea"/>
                <a:cs typeface="+mn-cs"/>
              </a:defRPr>
            </a:lvl7pPr>
            <a:lvl8pPr marL="252000" marR="0" indent="-144000" algn="l" defTabSz="914269" rtl="0" eaLnBrk="1" fontAlgn="auto" latinLnBrk="0" hangingPunct="1">
              <a:lnSpc>
                <a:spcPct val="100000"/>
              </a:lnSpc>
              <a:spcBef>
                <a:spcPts val="0"/>
              </a:spcBef>
              <a:spcAft>
                <a:spcPts val="0"/>
              </a:spcAft>
              <a:buClrTx/>
              <a:buSzTx/>
              <a:buFont typeface="Open Sans" panose="020B0606030504020204" pitchFamily="34" charset="0"/>
              <a:buChar char="–"/>
              <a:tabLst/>
              <a:defRPr sz="1400" kern="1200">
                <a:solidFill>
                  <a:schemeClr val="accent1"/>
                </a:solidFill>
                <a:latin typeface="+mn-lt"/>
                <a:ea typeface="+mn-ea"/>
                <a:cs typeface="+mn-cs"/>
              </a:defRPr>
            </a:lvl8pPr>
            <a:lvl9pPr marL="396000" marR="0" indent="-144000" algn="l" defTabSz="914269" rtl="0" eaLnBrk="1" fontAlgn="auto" latinLnBrk="0" hangingPunct="1">
              <a:lnSpc>
                <a:spcPct val="100000"/>
              </a:lnSpc>
              <a:spcBef>
                <a:spcPts val="0"/>
              </a:spcBef>
              <a:spcAft>
                <a:spcPts val="0"/>
              </a:spcAft>
              <a:buClrTx/>
              <a:buSzTx/>
              <a:buFont typeface="Wingdings" panose="05000000000000000000" pitchFamily="2" charset="2"/>
              <a:buChar char="§"/>
              <a:tabLst/>
              <a:defRPr sz="1400" kern="1200">
                <a:solidFill>
                  <a:schemeClr val="accent1"/>
                </a:solidFill>
                <a:latin typeface="+mn-lt"/>
                <a:ea typeface="+mn-ea"/>
                <a:cs typeface="+mn-cs"/>
              </a:defRPr>
            </a:lvl9pPr>
          </a:lstStyle>
          <a:p>
            <a:pPr marL="50800"/>
            <a:r>
              <a:rPr lang="en-US" sz="1800" i="1" dirty="0">
                <a:latin typeface="+mj-lt"/>
              </a:rPr>
              <a:t>A clear statement in natural language that describes what the user is asking for or wants to know. </a:t>
            </a:r>
          </a:p>
          <a:p>
            <a:pPr marL="50800"/>
            <a:r>
              <a:rPr lang="en-US" sz="1800" b="0" i="1" dirty="0">
                <a:latin typeface="+mj-lt"/>
              </a:rPr>
              <a:t>‘I am looking for restaurants near Dresden'.</a:t>
            </a:r>
            <a:endParaRPr lang="en-US" sz="1800" dirty="0">
              <a:latin typeface="+mj-lt"/>
            </a:endParaRPr>
          </a:p>
          <a:p>
            <a:pPr>
              <a:lnSpc>
                <a:spcPct val="90000"/>
              </a:lnSpc>
              <a:spcBef>
                <a:spcPts val="0"/>
              </a:spcBef>
              <a:buClr>
                <a:schemeClr val="dk1"/>
              </a:buClr>
              <a:buSzPts val="2400"/>
            </a:pPr>
            <a:endParaRPr lang="en-US" sz="1800" dirty="0">
              <a:latin typeface="+mj-lt"/>
            </a:endParaRPr>
          </a:p>
          <a:p>
            <a:pPr marL="152400">
              <a:buSzPts val="2400"/>
            </a:pPr>
            <a:endParaRPr lang="en-US" sz="1800" dirty="0">
              <a:latin typeface="+mj-lt"/>
            </a:endParaRPr>
          </a:p>
          <a:p>
            <a:pPr marL="177800"/>
            <a:endParaRPr lang="en-US" sz="1800" dirty="0">
              <a:latin typeface="+mj-lt"/>
            </a:endParaRPr>
          </a:p>
          <a:p>
            <a:pPr marL="177800"/>
            <a:endParaRPr lang="en-US" sz="1800" dirty="0">
              <a:latin typeface="+mj-lt"/>
            </a:endParaRPr>
          </a:p>
          <a:p>
            <a:pPr marL="177800"/>
            <a:endParaRPr lang="en-US" sz="1800" dirty="0">
              <a:latin typeface="+mj-lt"/>
            </a:endParaRPr>
          </a:p>
        </p:txBody>
      </p:sp>
      <p:sp>
        <p:nvSpPr>
          <p:cNvPr id="10" name="Rectangle 9">
            <a:extLst>
              <a:ext uri="{FF2B5EF4-FFF2-40B4-BE49-F238E27FC236}">
                <a16:creationId xmlns:a16="http://schemas.microsoft.com/office/drawing/2014/main" id="{D9601B5B-0640-4BF1-B440-93C3E59EF2D2}"/>
              </a:ext>
            </a:extLst>
          </p:cNvPr>
          <p:cNvSpPr/>
          <p:nvPr/>
        </p:nvSpPr>
        <p:spPr>
          <a:xfrm>
            <a:off x="1464273" y="2023492"/>
            <a:ext cx="1149179" cy="72904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latin typeface="+mj-lt"/>
              </a:rPr>
              <a:t>Need</a:t>
            </a:r>
            <a:endParaRPr lang="en-DE" dirty="0">
              <a:latin typeface="+mj-lt"/>
            </a:endParaRPr>
          </a:p>
        </p:txBody>
      </p:sp>
      <p:sp>
        <p:nvSpPr>
          <p:cNvPr id="11" name="Rectangle 10">
            <a:extLst>
              <a:ext uri="{FF2B5EF4-FFF2-40B4-BE49-F238E27FC236}">
                <a16:creationId xmlns:a16="http://schemas.microsoft.com/office/drawing/2014/main" id="{6E29F2FE-A7B3-4DD0-A8AA-5F03A8C3DB48}"/>
              </a:ext>
            </a:extLst>
          </p:cNvPr>
          <p:cNvSpPr/>
          <p:nvPr/>
        </p:nvSpPr>
        <p:spPr>
          <a:xfrm>
            <a:off x="1464273" y="3997675"/>
            <a:ext cx="1149179" cy="729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latin typeface="+mj-lt"/>
              </a:rPr>
              <a:t>Query</a:t>
            </a:r>
            <a:endParaRPr lang="en-DE" dirty="0">
              <a:latin typeface="+mj-lt"/>
            </a:endParaRPr>
          </a:p>
        </p:txBody>
      </p:sp>
      <p:sp>
        <p:nvSpPr>
          <p:cNvPr id="12" name="Google Shape;123;p4">
            <a:extLst>
              <a:ext uri="{FF2B5EF4-FFF2-40B4-BE49-F238E27FC236}">
                <a16:creationId xmlns:a16="http://schemas.microsoft.com/office/drawing/2014/main" id="{CD52DA6C-E54C-4816-BF37-79FF667182EA}"/>
              </a:ext>
            </a:extLst>
          </p:cNvPr>
          <p:cNvSpPr txBox="1">
            <a:spLocks/>
          </p:cNvSpPr>
          <p:nvPr/>
        </p:nvSpPr>
        <p:spPr>
          <a:xfrm>
            <a:off x="6096001" y="3880497"/>
            <a:ext cx="6014717" cy="107598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9pPr>
          </a:lstStyle>
          <a:p>
            <a:pPr marL="50800" indent="0" algn="just">
              <a:buFont typeface="Arial"/>
              <a:buNone/>
            </a:pPr>
            <a:r>
              <a:rPr lang="en-US" sz="1800" b="1" i="1" dirty="0">
                <a:solidFill>
                  <a:schemeClr val="accent1"/>
                </a:solidFill>
                <a:latin typeface="+mj-lt"/>
              </a:rPr>
              <a:t>The expression of the user information need in the </a:t>
            </a:r>
            <a:r>
              <a:rPr lang="en-US" sz="1800" b="1" i="1" u="sng" dirty="0">
                <a:solidFill>
                  <a:schemeClr val="accent1"/>
                </a:solidFill>
                <a:latin typeface="+mj-lt"/>
              </a:rPr>
              <a:t>input language</a:t>
            </a:r>
            <a:r>
              <a:rPr lang="en-US" sz="1800" b="1" i="1" dirty="0">
                <a:solidFill>
                  <a:schemeClr val="accent1"/>
                </a:solidFill>
                <a:latin typeface="+mj-lt"/>
              </a:rPr>
              <a:t> provided by the information system.</a:t>
            </a:r>
            <a:endParaRPr lang="en-US" b="1" i="1" dirty="0">
              <a:solidFill>
                <a:schemeClr val="accent1"/>
              </a:solidFill>
            </a:endParaRPr>
          </a:p>
          <a:p>
            <a:pPr marL="228600" indent="-50800">
              <a:buFont typeface="Arial"/>
              <a:buNone/>
            </a:pPr>
            <a:endParaRPr lang="en-US" dirty="0"/>
          </a:p>
          <a:p>
            <a:pPr marL="228600" indent="-50800">
              <a:buFont typeface="Arial"/>
              <a:buNone/>
            </a:pPr>
            <a:endParaRPr lang="en-US" dirty="0"/>
          </a:p>
        </p:txBody>
      </p:sp>
      <p:cxnSp>
        <p:nvCxnSpPr>
          <p:cNvPr id="13" name="Straight Arrow Connector 12">
            <a:extLst>
              <a:ext uri="{FF2B5EF4-FFF2-40B4-BE49-F238E27FC236}">
                <a16:creationId xmlns:a16="http://schemas.microsoft.com/office/drawing/2014/main" id="{ABBB220D-110F-44A3-9DFF-419953A46F5D}"/>
              </a:ext>
            </a:extLst>
          </p:cNvPr>
          <p:cNvCxnSpPr>
            <a:cxnSpLocks/>
            <a:stCxn id="11" idx="0"/>
            <a:endCxn id="10" idx="2"/>
          </p:cNvCxnSpPr>
          <p:nvPr/>
        </p:nvCxnSpPr>
        <p:spPr>
          <a:xfrm flipV="1">
            <a:off x="2038863" y="2752541"/>
            <a:ext cx="0" cy="1245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E775DFF-75B8-43FA-8D8D-2EC1EE043518}"/>
              </a:ext>
            </a:extLst>
          </p:cNvPr>
          <p:cNvSpPr txBox="1"/>
          <p:nvPr/>
        </p:nvSpPr>
        <p:spPr>
          <a:xfrm>
            <a:off x="835511" y="3254200"/>
            <a:ext cx="1371596" cy="341632"/>
          </a:xfrm>
          <a:prstGeom prst="rect">
            <a:avLst/>
          </a:prstGeom>
          <a:noFill/>
        </p:spPr>
        <p:txBody>
          <a:bodyPr wrap="square" rtlCol="0">
            <a:spAutoFit/>
          </a:bodyPr>
          <a:lstStyle/>
          <a:p>
            <a:r>
              <a:rPr lang="en-GB" dirty="0">
                <a:latin typeface="+mj-lt"/>
              </a:rPr>
              <a:t>expresses</a:t>
            </a:r>
          </a:p>
        </p:txBody>
      </p:sp>
      <p:grpSp>
        <p:nvGrpSpPr>
          <p:cNvPr id="25" name="Group 24">
            <a:extLst>
              <a:ext uri="{FF2B5EF4-FFF2-40B4-BE49-F238E27FC236}">
                <a16:creationId xmlns:a16="http://schemas.microsoft.com/office/drawing/2014/main" id="{B3231B72-3306-4190-B5AC-FAA2FC0A8A7D}"/>
              </a:ext>
            </a:extLst>
          </p:cNvPr>
          <p:cNvGrpSpPr/>
          <p:nvPr/>
        </p:nvGrpSpPr>
        <p:grpSpPr>
          <a:xfrm>
            <a:off x="8946232" y="4962406"/>
            <a:ext cx="2173627" cy="1763863"/>
            <a:chOff x="8780666" y="4599089"/>
            <a:chExt cx="2388400" cy="1964248"/>
          </a:xfrm>
        </p:grpSpPr>
        <p:pic>
          <p:nvPicPr>
            <p:cNvPr id="23" name="Picture 22">
              <a:extLst>
                <a:ext uri="{FF2B5EF4-FFF2-40B4-BE49-F238E27FC236}">
                  <a16:creationId xmlns:a16="http://schemas.microsoft.com/office/drawing/2014/main" id="{DC50CD3E-72FC-4BA8-8C61-FECF89ECDF64}"/>
                </a:ext>
              </a:extLst>
            </p:cNvPr>
            <p:cNvPicPr>
              <a:picLocks noChangeAspect="1"/>
            </p:cNvPicPr>
            <p:nvPr/>
          </p:nvPicPr>
          <p:blipFill>
            <a:blip r:embed="rId4"/>
            <a:stretch>
              <a:fillRect/>
            </a:stretch>
          </p:blipFill>
          <p:spPr>
            <a:xfrm>
              <a:off x="8780666" y="4599089"/>
              <a:ext cx="1964248" cy="1964248"/>
            </a:xfrm>
            <a:prstGeom prst="rect">
              <a:avLst/>
            </a:prstGeom>
          </p:spPr>
        </p:pic>
        <p:sp>
          <p:nvSpPr>
            <p:cNvPr id="15" name="TextBox 14">
              <a:extLst>
                <a:ext uri="{FF2B5EF4-FFF2-40B4-BE49-F238E27FC236}">
                  <a16:creationId xmlns:a16="http://schemas.microsoft.com/office/drawing/2014/main" id="{CF5DD7B8-5D07-4B5B-BC5B-0F14A5C95986}"/>
                </a:ext>
              </a:extLst>
            </p:cNvPr>
            <p:cNvSpPr txBox="1"/>
            <p:nvPr/>
          </p:nvSpPr>
          <p:spPr>
            <a:xfrm>
              <a:off x="9493025" y="4813177"/>
              <a:ext cx="1186249" cy="307777"/>
            </a:xfrm>
            <a:prstGeom prst="rect">
              <a:avLst/>
            </a:prstGeom>
            <a:noFill/>
          </p:spPr>
          <p:txBody>
            <a:bodyPr wrap="square" rtlCol="0">
              <a:spAutoFit/>
            </a:bodyPr>
            <a:lstStyle/>
            <a:p>
              <a:r>
                <a:rPr lang="de-DE" sz="1400" dirty="0" err="1">
                  <a:solidFill>
                    <a:schemeClr val="accent1"/>
                  </a:solidFill>
                  <a:latin typeface="+mj-lt"/>
                  <a:cs typeface="Times New Roman" panose="02020603050405020304" pitchFamily="18" charset="0"/>
                </a:rPr>
                <a:t>restaurant</a:t>
              </a:r>
              <a:endParaRPr lang="en-DE" sz="1400" dirty="0">
                <a:solidFill>
                  <a:schemeClr val="accent1"/>
                </a:solidFill>
                <a:latin typeface="+mj-lt"/>
                <a:cs typeface="Times New Roman" panose="02020603050405020304" pitchFamily="18" charset="0"/>
              </a:endParaRPr>
            </a:p>
          </p:txBody>
        </p:sp>
        <p:sp>
          <p:nvSpPr>
            <p:cNvPr id="16" name="TextBox 15">
              <a:extLst>
                <a:ext uri="{FF2B5EF4-FFF2-40B4-BE49-F238E27FC236}">
                  <a16:creationId xmlns:a16="http://schemas.microsoft.com/office/drawing/2014/main" id="{14EA6F5B-BE94-42E0-BBDE-CEC6F039A9ED}"/>
                </a:ext>
              </a:extLst>
            </p:cNvPr>
            <p:cNvSpPr txBox="1"/>
            <p:nvPr/>
          </p:nvSpPr>
          <p:spPr>
            <a:xfrm>
              <a:off x="9526786" y="6055175"/>
              <a:ext cx="1186249" cy="307777"/>
            </a:xfrm>
            <a:prstGeom prst="rect">
              <a:avLst/>
            </a:prstGeom>
            <a:noFill/>
          </p:spPr>
          <p:txBody>
            <a:bodyPr wrap="square" rtlCol="0">
              <a:spAutoFit/>
            </a:bodyPr>
            <a:lstStyle/>
            <a:p>
              <a:r>
                <a:rPr lang="de-DE" sz="1400" dirty="0">
                  <a:solidFill>
                    <a:schemeClr val="accent1"/>
                  </a:solidFill>
                  <a:latin typeface="+mj-lt"/>
                  <a:cs typeface="Times New Roman" panose="02020603050405020304" pitchFamily="18" charset="0"/>
                </a:rPr>
                <a:t>Dresden</a:t>
              </a:r>
              <a:endParaRPr lang="en-DE" sz="1400" dirty="0">
                <a:solidFill>
                  <a:schemeClr val="accent1"/>
                </a:solidFill>
                <a:latin typeface="+mj-lt"/>
                <a:cs typeface="Times New Roman" panose="02020603050405020304" pitchFamily="18" charset="0"/>
              </a:endParaRPr>
            </a:p>
          </p:txBody>
        </p:sp>
        <p:sp>
          <p:nvSpPr>
            <p:cNvPr id="17" name="TextBox 16">
              <a:extLst>
                <a:ext uri="{FF2B5EF4-FFF2-40B4-BE49-F238E27FC236}">
                  <a16:creationId xmlns:a16="http://schemas.microsoft.com/office/drawing/2014/main" id="{4089DE99-CEF6-45C7-A2B2-3B2A113840A3}"/>
                </a:ext>
              </a:extLst>
            </p:cNvPr>
            <p:cNvSpPr txBox="1"/>
            <p:nvPr/>
          </p:nvSpPr>
          <p:spPr>
            <a:xfrm>
              <a:off x="9439213" y="5428638"/>
              <a:ext cx="1729853" cy="307777"/>
            </a:xfrm>
            <a:prstGeom prst="rect">
              <a:avLst/>
            </a:prstGeom>
            <a:noFill/>
          </p:spPr>
          <p:txBody>
            <a:bodyPr wrap="square" rtlCol="0">
              <a:spAutoFit/>
            </a:bodyPr>
            <a:lstStyle/>
            <a:p>
              <a:r>
                <a:rPr lang="de-DE" sz="1400" dirty="0" err="1">
                  <a:solidFill>
                    <a:schemeClr val="accent1"/>
                  </a:solidFill>
                  <a:latin typeface="+mj-lt"/>
                  <a:cs typeface="Times New Roman" panose="02020603050405020304" pitchFamily="18" charset="0"/>
                </a:rPr>
                <a:t>within</a:t>
              </a:r>
              <a:r>
                <a:rPr lang="de-DE" sz="1400" dirty="0">
                  <a:solidFill>
                    <a:schemeClr val="accent1"/>
                  </a:solidFill>
                  <a:latin typeface="+mj-lt"/>
                  <a:cs typeface="Times New Roman" panose="02020603050405020304" pitchFamily="18" charset="0"/>
                </a:rPr>
                <a:t>/</a:t>
              </a:r>
              <a:r>
                <a:rPr lang="de-DE" sz="1400" dirty="0" err="1">
                  <a:solidFill>
                    <a:schemeClr val="accent1"/>
                  </a:solidFill>
                  <a:latin typeface="+mj-lt"/>
                  <a:cs typeface="Times New Roman" panose="02020603050405020304" pitchFamily="18" charset="0"/>
                </a:rPr>
                <a:t>near</a:t>
              </a:r>
              <a:endParaRPr lang="en-DE" sz="1400" dirty="0">
                <a:solidFill>
                  <a:schemeClr val="accent1"/>
                </a:solidFill>
                <a:latin typeface="+mj-lt"/>
                <a:cs typeface="Times New Roman" panose="02020603050405020304" pitchFamily="18" charset="0"/>
              </a:endParaRPr>
            </a:p>
          </p:txBody>
        </p:sp>
      </p:grpSp>
      <p:sp>
        <p:nvSpPr>
          <p:cNvPr id="18" name="TextBox 17">
            <a:extLst>
              <a:ext uri="{FF2B5EF4-FFF2-40B4-BE49-F238E27FC236}">
                <a16:creationId xmlns:a16="http://schemas.microsoft.com/office/drawing/2014/main" id="{90D834CD-B38D-4BA1-A216-9AA39B2A2D7C}"/>
              </a:ext>
            </a:extLst>
          </p:cNvPr>
          <p:cNvSpPr txBox="1"/>
          <p:nvPr/>
        </p:nvSpPr>
        <p:spPr>
          <a:xfrm>
            <a:off x="5237734" y="5114944"/>
            <a:ext cx="3146617" cy="341632"/>
          </a:xfrm>
          <a:prstGeom prst="rect">
            <a:avLst/>
          </a:prstGeom>
          <a:noFill/>
        </p:spPr>
        <p:txBody>
          <a:bodyPr wrap="square" rtlCol="0">
            <a:spAutoFit/>
          </a:bodyPr>
          <a:lstStyle/>
          <a:p>
            <a:r>
              <a:rPr lang="de-DE" dirty="0">
                <a:solidFill>
                  <a:schemeClr val="accent1"/>
                </a:solidFill>
                <a:latin typeface="+mj-lt"/>
              </a:rPr>
              <a:t>Q1: „</a:t>
            </a:r>
            <a:r>
              <a:rPr lang="de-DE" dirty="0" err="1">
                <a:solidFill>
                  <a:schemeClr val="accent1"/>
                </a:solidFill>
                <a:latin typeface="+mj-lt"/>
              </a:rPr>
              <a:t>restaurant</a:t>
            </a:r>
            <a:r>
              <a:rPr lang="de-DE" dirty="0">
                <a:solidFill>
                  <a:schemeClr val="accent1"/>
                </a:solidFill>
                <a:latin typeface="+mj-lt"/>
              </a:rPr>
              <a:t> </a:t>
            </a:r>
            <a:r>
              <a:rPr lang="de-DE" dirty="0" err="1">
                <a:solidFill>
                  <a:schemeClr val="accent1"/>
                </a:solidFill>
                <a:latin typeface="+mj-lt"/>
              </a:rPr>
              <a:t>near</a:t>
            </a:r>
            <a:r>
              <a:rPr lang="de-DE" dirty="0">
                <a:solidFill>
                  <a:schemeClr val="accent1"/>
                </a:solidFill>
                <a:latin typeface="+mj-lt"/>
              </a:rPr>
              <a:t> Dresden“</a:t>
            </a:r>
            <a:endParaRPr lang="en-DE" dirty="0">
              <a:solidFill>
                <a:schemeClr val="accent1"/>
              </a:solidFill>
              <a:latin typeface="+mj-lt"/>
            </a:endParaRPr>
          </a:p>
        </p:txBody>
      </p:sp>
      <p:sp>
        <p:nvSpPr>
          <p:cNvPr id="19" name="TextBox 18">
            <a:extLst>
              <a:ext uri="{FF2B5EF4-FFF2-40B4-BE49-F238E27FC236}">
                <a16:creationId xmlns:a16="http://schemas.microsoft.com/office/drawing/2014/main" id="{B41A898E-751E-42E4-8E51-FE77468D62AE}"/>
              </a:ext>
            </a:extLst>
          </p:cNvPr>
          <p:cNvSpPr txBox="1"/>
          <p:nvPr/>
        </p:nvSpPr>
        <p:spPr>
          <a:xfrm>
            <a:off x="5243441" y="5780043"/>
            <a:ext cx="2706132" cy="341632"/>
          </a:xfrm>
          <a:prstGeom prst="rect">
            <a:avLst/>
          </a:prstGeom>
          <a:noFill/>
        </p:spPr>
        <p:txBody>
          <a:bodyPr wrap="square" rtlCol="0">
            <a:spAutoFit/>
          </a:bodyPr>
          <a:lstStyle/>
          <a:p>
            <a:r>
              <a:rPr lang="de-DE" dirty="0">
                <a:solidFill>
                  <a:schemeClr val="accent1"/>
                </a:solidFill>
                <a:latin typeface="+mj-lt"/>
              </a:rPr>
              <a:t>Q2: SELECT r </a:t>
            </a:r>
            <a:r>
              <a:rPr lang="de-DE" dirty="0" err="1">
                <a:solidFill>
                  <a:schemeClr val="accent1"/>
                </a:solidFill>
                <a:latin typeface="+mj-lt"/>
              </a:rPr>
              <a:t>where</a:t>
            </a:r>
            <a:r>
              <a:rPr lang="de-DE" dirty="0">
                <a:solidFill>
                  <a:schemeClr val="accent1"/>
                </a:solidFill>
                <a:latin typeface="+mj-lt"/>
              </a:rPr>
              <a:t> ….</a:t>
            </a:r>
            <a:endParaRPr lang="en-DE" dirty="0">
              <a:solidFill>
                <a:schemeClr val="accent1"/>
              </a:solidFill>
              <a:latin typeface="+mj-lt"/>
            </a:endParaRPr>
          </a:p>
        </p:txBody>
      </p:sp>
      <p:pic>
        <p:nvPicPr>
          <p:cNvPr id="20" name="Picture 19">
            <a:extLst>
              <a:ext uri="{FF2B5EF4-FFF2-40B4-BE49-F238E27FC236}">
                <a16:creationId xmlns:a16="http://schemas.microsoft.com/office/drawing/2014/main" id="{32C47735-280D-4571-901A-85F1976604C3}"/>
              </a:ext>
            </a:extLst>
          </p:cNvPr>
          <p:cNvPicPr>
            <a:picLocks noChangeAspect="1"/>
          </p:cNvPicPr>
          <p:nvPr/>
        </p:nvPicPr>
        <p:blipFill>
          <a:blip r:embed="rId5"/>
          <a:stretch>
            <a:fillRect/>
          </a:stretch>
        </p:blipFill>
        <p:spPr>
          <a:xfrm>
            <a:off x="275018" y="1666890"/>
            <a:ext cx="1085651" cy="1085651"/>
          </a:xfrm>
          <a:prstGeom prst="rect">
            <a:avLst/>
          </a:prstGeom>
        </p:spPr>
      </p:pic>
      <p:sp>
        <p:nvSpPr>
          <p:cNvPr id="21" name="TextBox 20">
            <a:extLst>
              <a:ext uri="{FF2B5EF4-FFF2-40B4-BE49-F238E27FC236}">
                <a16:creationId xmlns:a16="http://schemas.microsoft.com/office/drawing/2014/main" id="{32EA8641-D71B-4DE1-AB6F-247051C5C89C}"/>
              </a:ext>
            </a:extLst>
          </p:cNvPr>
          <p:cNvSpPr txBox="1"/>
          <p:nvPr/>
        </p:nvSpPr>
        <p:spPr>
          <a:xfrm>
            <a:off x="443309" y="5041506"/>
            <a:ext cx="3757453" cy="276999"/>
          </a:xfrm>
          <a:prstGeom prst="rect">
            <a:avLst/>
          </a:prstGeom>
          <a:noFill/>
        </p:spPr>
        <p:txBody>
          <a:bodyPr wrap="square" rtlCol="0">
            <a:spAutoFit/>
          </a:bodyPr>
          <a:lstStyle/>
          <a:p>
            <a:r>
              <a:rPr lang="en-US" sz="1200" dirty="0">
                <a:solidFill>
                  <a:schemeClr val="accent1"/>
                </a:solidFill>
                <a:latin typeface="+mj-lt"/>
              </a:rPr>
              <a:t>[</a:t>
            </a:r>
            <a:r>
              <a:rPr lang="en-US" sz="1200" dirty="0" err="1">
                <a:solidFill>
                  <a:schemeClr val="accent1"/>
                </a:solidFill>
                <a:latin typeface="+mj-lt"/>
              </a:rPr>
              <a:t>Baeza</a:t>
            </a:r>
            <a:r>
              <a:rPr lang="en-US" sz="1200" dirty="0">
                <a:solidFill>
                  <a:schemeClr val="accent1"/>
                </a:solidFill>
                <a:latin typeface="+mj-lt"/>
              </a:rPr>
              <a:t>-Yates and Ribeiro-Neto, 1999]</a:t>
            </a:r>
            <a:endParaRPr lang="en-DE" sz="1600" dirty="0">
              <a:solidFill>
                <a:schemeClr val="accent1"/>
              </a:solidFill>
              <a:latin typeface="+mj-lt"/>
            </a:endParaRPr>
          </a:p>
        </p:txBody>
      </p:sp>
      <p:sp>
        <p:nvSpPr>
          <p:cNvPr id="22" name="TextBox 21">
            <a:extLst>
              <a:ext uri="{FF2B5EF4-FFF2-40B4-BE49-F238E27FC236}">
                <a16:creationId xmlns:a16="http://schemas.microsoft.com/office/drawing/2014/main" id="{22868323-704B-4BF6-83CA-CC01CBD7E861}"/>
              </a:ext>
            </a:extLst>
          </p:cNvPr>
          <p:cNvSpPr txBox="1"/>
          <p:nvPr/>
        </p:nvSpPr>
        <p:spPr>
          <a:xfrm>
            <a:off x="8460260" y="5673521"/>
            <a:ext cx="623210" cy="341632"/>
          </a:xfrm>
          <a:prstGeom prst="rect">
            <a:avLst/>
          </a:prstGeom>
          <a:noFill/>
        </p:spPr>
        <p:txBody>
          <a:bodyPr wrap="square">
            <a:spAutoFit/>
          </a:bodyPr>
          <a:lstStyle/>
          <a:p>
            <a:r>
              <a:rPr lang="de-DE" dirty="0">
                <a:solidFill>
                  <a:schemeClr val="accent1"/>
                </a:solidFill>
                <a:latin typeface="+mj-lt"/>
              </a:rPr>
              <a:t>Q3 </a:t>
            </a:r>
            <a:endParaRPr lang="en-DE" dirty="0">
              <a:latin typeface="+mj-lt"/>
            </a:endParaRPr>
          </a:p>
        </p:txBody>
      </p:sp>
      <p:sp>
        <p:nvSpPr>
          <p:cNvPr id="24" name="TextBox 23">
            <a:extLst>
              <a:ext uri="{FF2B5EF4-FFF2-40B4-BE49-F238E27FC236}">
                <a16:creationId xmlns:a16="http://schemas.microsoft.com/office/drawing/2014/main" id="{FF5D3031-50C0-434D-85CD-B3C32A481871}"/>
              </a:ext>
            </a:extLst>
          </p:cNvPr>
          <p:cNvSpPr txBox="1"/>
          <p:nvPr/>
        </p:nvSpPr>
        <p:spPr>
          <a:xfrm>
            <a:off x="813752" y="966202"/>
            <a:ext cx="3016568" cy="369332"/>
          </a:xfrm>
          <a:prstGeom prst="rect">
            <a:avLst/>
          </a:prstGeom>
          <a:noFill/>
        </p:spPr>
        <p:txBody>
          <a:bodyPr wrap="square" rtlCol="0">
            <a:spAutoFit/>
          </a:bodyPr>
          <a:lstStyle/>
          <a:p>
            <a:r>
              <a:rPr lang="en-GB" sz="1800" dirty="0">
                <a:solidFill>
                  <a:schemeClr val="accent1"/>
                </a:solidFill>
              </a:rPr>
              <a:t>Need vs Query</a:t>
            </a:r>
          </a:p>
        </p:txBody>
      </p:sp>
    </p:spTree>
    <p:custDataLst>
      <p:tags r:id="rId1"/>
    </p:custDataLst>
    <p:extLst>
      <p:ext uri="{BB962C8B-B14F-4D97-AF65-F5344CB8AC3E}">
        <p14:creationId xmlns:p14="http://schemas.microsoft.com/office/powerpoint/2010/main" val="1563865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3200" dirty="0" err="1"/>
              <a:t>GeoQuery</a:t>
            </a:r>
            <a:endParaRPr lang="de-DE" sz="3600" b="0" dirty="0"/>
          </a:p>
        </p:txBody>
      </p:sp>
      <p:sp>
        <p:nvSpPr>
          <p:cNvPr id="2" name="Inhaltsplatzhalter 1"/>
          <p:cNvSpPr>
            <a:spLocks noGrp="1"/>
          </p:cNvSpPr>
          <p:nvPr>
            <p:ph sz="quarter" idx="10"/>
          </p:nvPr>
        </p:nvSpPr>
        <p:spPr>
          <a:xfrm>
            <a:off x="915350" y="1484313"/>
            <a:ext cx="11500169" cy="4344987"/>
          </a:xfrm>
        </p:spPr>
        <p:txBody>
          <a:bodyPr/>
          <a:lstStyle/>
          <a:p>
            <a:pPr marR="0" lvl="0" algn="l" rtl="0">
              <a:lnSpc>
                <a:spcPct val="100000"/>
              </a:lnSpc>
              <a:spcBef>
                <a:spcPts val="600"/>
              </a:spcBef>
              <a:spcAft>
                <a:spcPts val="0"/>
              </a:spcAft>
            </a:pPr>
            <a:endParaRPr lang="en-GB" sz="2000" b="0" dirty="0"/>
          </a:p>
          <a:p>
            <a:pPr marR="0" lvl="0" algn="l" rtl="0">
              <a:lnSpc>
                <a:spcPct val="100000"/>
              </a:lnSpc>
              <a:spcBef>
                <a:spcPts val="600"/>
              </a:spcBef>
              <a:spcAft>
                <a:spcPts val="0"/>
              </a:spcAft>
            </a:pPr>
            <a:endParaRPr lang="en-GB" sz="2000" b="0" dirty="0"/>
          </a:p>
          <a:p>
            <a:pPr marL="0" indent="0">
              <a:spcBef>
                <a:spcPts val="0"/>
              </a:spcBef>
              <a:buSzPts val="2400"/>
              <a:buNone/>
            </a:pPr>
            <a:r>
              <a:rPr lang="en-US" sz="2400" b="0" dirty="0" err="1"/>
              <a:t>Geoquery</a:t>
            </a:r>
            <a:r>
              <a:rPr lang="en-US" sz="2400" b="0" dirty="0"/>
              <a:t> = A query that requests location-specific information </a:t>
            </a:r>
          </a:p>
          <a:p>
            <a:pPr marL="342900" indent="-342900">
              <a:spcBef>
                <a:spcPts val="0"/>
              </a:spcBef>
              <a:buSzPts val="2400"/>
            </a:pPr>
            <a:endParaRPr lang="en-US" sz="2000" dirty="0"/>
          </a:p>
          <a:p>
            <a:pPr marL="0" indent="0">
              <a:spcBef>
                <a:spcPts val="0"/>
              </a:spcBef>
              <a:buSzPts val="2400"/>
              <a:buNone/>
            </a:pPr>
            <a:endParaRPr lang="en-US" sz="2000" dirty="0">
              <a:latin typeface="Trebuchet MS" panose="020B0603020202020204" pitchFamily="34" charset="0"/>
            </a:endParaRPr>
          </a:p>
          <a:p>
            <a:pPr marL="0" indent="0">
              <a:spcBef>
                <a:spcPts val="0"/>
              </a:spcBef>
              <a:buSzPts val="2400"/>
              <a:buNone/>
            </a:pPr>
            <a:r>
              <a:rPr lang="en-US" sz="2400" dirty="0">
                <a:latin typeface="Trebuchet MS" panose="020B0603020202020204" pitchFamily="34" charset="0"/>
              </a:rPr>
              <a:t>	      </a:t>
            </a:r>
            <a:r>
              <a:rPr lang="en-US" sz="2400" b="0" dirty="0">
                <a:latin typeface="Trebuchet MS" panose="020B0603020202020204" pitchFamily="34" charset="0"/>
              </a:rPr>
              <a:t>= </a:t>
            </a:r>
            <a:r>
              <a:rPr lang="en-US" sz="2400" b="0" dirty="0"/>
              <a:t>The </a:t>
            </a:r>
            <a:r>
              <a:rPr lang="en-US" sz="2400" b="0" dirty="0">
                <a:solidFill>
                  <a:srgbClr val="FF0000"/>
                </a:solidFill>
              </a:rPr>
              <a:t>expression of the user’s need for location-specific information</a:t>
            </a:r>
          </a:p>
          <a:p>
            <a:pPr marL="0" indent="0">
              <a:spcBef>
                <a:spcPts val="0"/>
              </a:spcBef>
              <a:buSzPts val="2400"/>
              <a:buNone/>
            </a:pPr>
            <a:r>
              <a:rPr lang="en-US" sz="2400" b="0" dirty="0"/>
              <a:t>	          in the input language provided by the information system</a:t>
            </a:r>
          </a:p>
          <a:p>
            <a:pPr marL="342900" indent="-342900">
              <a:spcBef>
                <a:spcPts val="0"/>
              </a:spcBef>
              <a:buSzPts val="2400"/>
            </a:pPr>
            <a:endParaRPr lang="en-US" sz="2000" dirty="0"/>
          </a:p>
          <a:p>
            <a:pPr marR="0" lvl="0" algn="l" rtl="0">
              <a:lnSpc>
                <a:spcPct val="100000"/>
              </a:lnSpc>
              <a:spcBef>
                <a:spcPts val="600"/>
              </a:spcBef>
              <a:spcAft>
                <a:spcPts val="0"/>
              </a:spcAft>
            </a:pPr>
            <a:endParaRPr lang="en-GB" sz="2000" b="0" dirty="0"/>
          </a:p>
        </p:txBody>
      </p:sp>
      <p:sp>
        <p:nvSpPr>
          <p:cNvPr id="4" name="Rectangle 3">
            <a:extLst>
              <a:ext uri="{FF2B5EF4-FFF2-40B4-BE49-F238E27FC236}">
                <a16:creationId xmlns:a16="http://schemas.microsoft.com/office/drawing/2014/main" id="{1B133282-71BB-4C10-856F-7331D2D0ED18}"/>
              </a:ext>
            </a:extLst>
          </p:cNvPr>
          <p:cNvSpPr/>
          <p:nvPr/>
        </p:nvSpPr>
        <p:spPr>
          <a:xfrm>
            <a:off x="2375452" y="6331231"/>
            <a:ext cx="3369365" cy="407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1"/>
                </a:solidFill>
              </a:ln>
              <a:solidFill>
                <a:schemeClr val="bg1"/>
              </a:solidFill>
            </a:endParaRPr>
          </a:p>
        </p:txBody>
      </p:sp>
      <p:sp>
        <p:nvSpPr>
          <p:cNvPr id="6" name="TextBox 5">
            <a:extLst>
              <a:ext uri="{FF2B5EF4-FFF2-40B4-BE49-F238E27FC236}">
                <a16:creationId xmlns:a16="http://schemas.microsoft.com/office/drawing/2014/main" id="{68B778F9-254B-4DDD-8B39-D46C430A8CE7}"/>
              </a:ext>
            </a:extLst>
          </p:cNvPr>
          <p:cNvSpPr txBox="1"/>
          <p:nvPr/>
        </p:nvSpPr>
        <p:spPr>
          <a:xfrm>
            <a:off x="813752" y="966202"/>
            <a:ext cx="3016568" cy="369332"/>
          </a:xfrm>
          <a:prstGeom prst="rect">
            <a:avLst/>
          </a:prstGeom>
          <a:noFill/>
        </p:spPr>
        <p:txBody>
          <a:bodyPr wrap="square" rtlCol="0">
            <a:spAutoFit/>
          </a:bodyPr>
          <a:lstStyle/>
          <a:p>
            <a:r>
              <a:rPr lang="en-GB" sz="1800" dirty="0">
                <a:solidFill>
                  <a:schemeClr val="accent1"/>
                </a:solidFill>
              </a:rPr>
              <a:t>Definition</a:t>
            </a:r>
          </a:p>
        </p:txBody>
      </p:sp>
    </p:spTree>
    <p:custDataLst>
      <p:tags r:id="rId1"/>
    </p:custDataLst>
    <p:extLst>
      <p:ext uri="{BB962C8B-B14F-4D97-AF65-F5344CB8AC3E}">
        <p14:creationId xmlns:p14="http://schemas.microsoft.com/office/powerpoint/2010/main" val="3052727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3200" dirty="0" err="1"/>
              <a:t>GeoQuery</a:t>
            </a:r>
            <a:endParaRPr lang="de-DE" sz="3600" b="0" dirty="0"/>
          </a:p>
        </p:txBody>
      </p:sp>
      <p:sp>
        <p:nvSpPr>
          <p:cNvPr id="2" name="Inhaltsplatzhalter 1"/>
          <p:cNvSpPr>
            <a:spLocks noGrp="1"/>
          </p:cNvSpPr>
          <p:nvPr>
            <p:ph sz="quarter" idx="10"/>
          </p:nvPr>
        </p:nvSpPr>
        <p:spPr>
          <a:xfrm>
            <a:off x="874711" y="1484313"/>
            <a:ext cx="10580688" cy="4344987"/>
          </a:xfrm>
        </p:spPr>
        <p:txBody>
          <a:bodyPr/>
          <a:lstStyle/>
          <a:p>
            <a:pPr marR="0" lvl="0" algn="l" rtl="0">
              <a:lnSpc>
                <a:spcPct val="100000"/>
              </a:lnSpc>
              <a:spcBef>
                <a:spcPts val="600"/>
              </a:spcBef>
              <a:spcAft>
                <a:spcPts val="0"/>
              </a:spcAft>
            </a:pPr>
            <a:endParaRPr lang="en-GB" sz="2000" b="0" dirty="0"/>
          </a:p>
          <a:p>
            <a:pPr marR="0" lvl="0" algn="l" rtl="0">
              <a:lnSpc>
                <a:spcPct val="100000"/>
              </a:lnSpc>
              <a:spcBef>
                <a:spcPts val="600"/>
              </a:spcBef>
              <a:spcAft>
                <a:spcPts val="0"/>
              </a:spcAft>
            </a:pPr>
            <a:endParaRPr lang="en-GB" sz="2000" b="0" dirty="0"/>
          </a:p>
        </p:txBody>
      </p:sp>
      <p:sp>
        <p:nvSpPr>
          <p:cNvPr id="4" name="Rectangle 3">
            <a:extLst>
              <a:ext uri="{FF2B5EF4-FFF2-40B4-BE49-F238E27FC236}">
                <a16:creationId xmlns:a16="http://schemas.microsoft.com/office/drawing/2014/main" id="{1B133282-71BB-4C10-856F-7331D2D0ED18}"/>
              </a:ext>
            </a:extLst>
          </p:cNvPr>
          <p:cNvSpPr/>
          <p:nvPr/>
        </p:nvSpPr>
        <p:spPr>
          <a:xfrm>
            <a:off x="2375452" y="6331231"/>
            <a:ext cx="3369365" cy="407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1"/>
                </a:solidFill>
              </a:ln>
              <a:solidFill>
                <a:schemeClr val="bg1"/>
              </a:solidFill>
            </a:endParaRPr>
          </a:p>
        </p:txBody>
      </p:sp>
      <p:sp>
        <p:nvSpPr>
          <p:cNvPr id="6" name="TextBox 5">
            <a:extLst>
              <a:ext uri="{FF2B5EF4-FFF2-40B4-BE49-F238E27FC236}">
                <a16:creationId xmlns:a16="http://schemas.microsoft.com/office/drawing/2014/main" id="{68B778F9-254B-4DDD-8B39-D46C430A8CE7}"/>
              </a:ext>
            </a:extLst>
          </p:cNvPr>
          <p:cNvSpPr txBox="1"/>
          <p:nvPr/>
        </p:nvSpPr>
        <p:spPr>
          <a:xfrm>
            <a:off x="813752" y="966202"/>
            <a:ext cx="3016568" cy="369332"/>
          </a:xfrm>
          <a:prstGeom prst="rect">
            <a:avLst/>
          </a:prstGeom>
          <a:noFill/>
        </p:spPr>
        <p:txBody>
          <a:bodyPr wrap="square" rtlCol="0">
            <a:spAutoFit/>
          </a:bodyPr>
          <a:lstStyle/>
          <a:p>
            <a:r>
              <a:rPr lang="en-GB" sz="1800" dirty="0">
                <a:solidFill>
                  <a:schemeClr val="accent1"/>
                </a:solidFill>
              </a:rPr>
              <a:t>Two forms of </a:t>
            </a:r>
            <a:r>
              <a:rPr lang="en-GB" sz="1800" dirty="0" err="1">
                <a:solidFill>
                  <a:schemeClr val="accent1"/>
                </a:solidFill>
              </a:rPr>
              <a:t>geoqueries</a:t>
            </a:r>
            <a:endParaRPr lang="en-GB" sz="1800" dirty="0">
              <a:solidFill>
                <a:schemeClr val="accent1"/>
              </a:solidFill>
            </a:endParaRPr>
          </a:p>
        </p:txBody>
      </p:sp>
      <p:sp>
        <p:nvSpPr>
          <p:cNvPr id="9" name="Inhaltsplatzhalter 1">
            <a:extLst>
              <a:ext uri="{FF2B5EF4-FFF2-40B4-BE49-F238E27FC236}">
                <a16:creationId xmlns:a16="http://schemas.microsoft.com/office/drawing/2014/main" id="{87D5AB7A-DC05-49D4-9E85-281AC74CD656}"/>
              </a:ext>
            </a:extLst>
          </p:cNvPr>
          <p:cNvSpPr txBox="1">
            <a:spLocks/>
          </p:cNvSpPr>
          <p:nvPr/>
        </p:nvSpPr>
        <p:spPr>
          <a:xfrm>
            <a:off x="1027111" y="1636713"/>
            <a:ext cx="7801929" cy="4344987"/>
          </a:xfrm>
          <a:prstGeom prst="rect">
            <a:avLst/>
          </a:prstGeom>
          <a:ln>
            <a:noFill/>
          </a:ln>
        </p:spPr>
        <p:txBody>
          <a:bodyPr vert="horz" lIns="0" tIns="0" rIns="0" bIns="0" rtlCol="0">
            <a:noAutofit/>
          </a:bodyPr>
          <a:lstStyle>
            <a:lvl1pPr marL="0" indent="0" algn="l" defTabSz="914269" rtl="0" eaLnBrk="1" latinLnBrk="0" hangingPunct="1">
              <a:spcBef>
                <a:spcPts val="1200"/>
              </a:spcBef>
              <a:buFont typeface="Arial" panose="020B0604020202020204" pitchFamily="34" charset="0"/>
              <a:buNone/>
              <a:defRPr sz="1600" b="1" kern="1200">
                <a:solidFill>
                  <a:schemeClr val="accent1"/>
                </a:solidFill>
                <a:latin typeface="+mn-lt"/>
                <a:ea typeface="+mn-ea"/>
                <a:cs typeface="+mn-cs"/>
              </a:defRPr>
            </a:lvl1pPr>
            <a:lvl2pPr marL="0" indent="0" algn="l" defTabSz="914269" rtl="0" eaLnBrk="1" latinLnBrk="0" hangingPunct="1">
              <a:spcBef>
                <a:spcPts val="600"/>
              </a:spcBef>
              <a:buFont typeface="Open Sans" panose="020B0606030504020204" pitchFamily="34" charset="0"/>
              <a:buNone/>
              <a:defRPr sz="1600" kern="1200">
                <a:solidFill>
                  <a:schemeClr val="accent1"/>
                </a:solidFill>
                <a:latin typeface="+mn-lt"/>
                <a:ea typeface="+mn-ea"/>
                <a:cs typeface="+mn-cs"/>
              </a:defRPr>
            </a:lvl2pPr>
            <a:lvl3pPr marL="252000" indent="-252000" algn="l" defTabSz="914269" rtl="0" eaLnBrk="1" latinLnBrk="0" hangingPunct="1">
              <a:spcBef>
                <a:spcPts val="1200"/>
              </a:spcBef>
              <a:buFont typeface="Arial" panose="020B0604020202020204" pitchFamily="34" charset="0"/>
              <a:buChar char="—"/>
              <a:defRPr sz="1600" kern="1200">
                <a:solidFill>
                  <a:schemeClr val="accent1"/>
                </a:solidFill>
                <a:latin typeface="+mn-lt"/>
                <a:ea typeface="+mn-ea"/>
                <a:cs typeface="+mn-cs"/>
              </a:defRPr>
            </a:lvl3pPr>
            <a:lvl4pPr marL="252000" indent="-144000" algn="l" defTabSz="914269" rtl="0" eaLnBrk="1" latinLnBrk="0" hangingPunct="1">
              <a:spcBef>
                <a:spcPts val="0"/>
              </a:spcBef>
              <a:buFont typeface="Open Sans" panose="020B0606030504020204" pitchFamily="34" charset="0"/>
              <a:buChar char="–"/>
              <a:defRPr sz="1600" kern="1200">
                <a:solidFill>
                  <a:schemeClr val="accent1"/>
                </a:solidFill>
                <a:latin typeface="+mn-lt"/>
                <a:ea typeface="+mn-ea"/>
                <a:cs typeface="+mn-cs"/>
              </a:defRPr>
            </a:lvl4pPr>
            <a:lvl5pPr marL="0" indent="0" algn="l" defTabSz="914269" rtl="0" eaLnBrk="1" latinLnBrk="0" hangingPunct="1">
              <a:spcBef>
                <a:spcPts val="600"/>
              </a:spcBef>
              <a:spcAft>
                <a:spcPts val="0"/>
              </a:spcAft>
              <a:buFont typeface="Symbol" panose="05050102010706020507" pitchFamily="18" charset="2"/>
              <a:buNone/>
              <a:defRPr sz="1400" b="1" kern="1200" baseline="0">
                <a:solidFill>
                  <a:schemeClr val="accent1"/>
                </a:solidFill>
                <a:latin typeface="+mn-lt"/>
                <a:ea typeface="+mn-ea"/>
                <a:cs typeface="+mn-cs"/>
              </a:defRPr>
            </a:lvl5pPr>
            <a:lvl6pPr marL="0" marR="0" indent="0" algn="l" defTabSz="914269" rtl="0" eaLnBrk="1" fontAlgn="auto" latinLnBrk="0" hangingPunct="1">
              <a:lnSpc>
                <a:spcPct val="100000"/>
              </a:lnSpc>
              <a:spcBef>
                <a:spcPts val="600"/>
              </a:spcBef>
              <a:spcAft>
                <a:spcPts val="0"/>
              </a:spcAft>
              <a:buClrTx/>
              <a:buSzTx/>
              <a:buFont typeface="Arial" panose="020B0604020202020204" pitchFamily="34" charset="0"/>
              <a:buNone/>
              <a:tabLst/>
              <a:defRPr sz="1400" b="0" kern="1200">
                <a:solidFill>
                  <a:schemeClr val="accent1"/>
                </a:solidFill>
                <a:latin typeface="+mn-lt"/>
                <a:ea typeface="+mn-ea"/>
                <a:cs typeface="+mn-cs"/>
              </a:defRPr>
            </a:lvl6pPr>
            <a:lvl7pPr marL="252000" marR="0" indent="-252000" algn="l" defTabSz="914269" rtl="0" eaLnBrk="1" fontAlgn="auto" latinLnBrk="0" hangingPunct="1">
              <a:lnSpc>
                <a:spcPct val="100000"/>
              </a:lnSpc>
              <a:spcBef>
                <a:spcPts val="0"/>
              </a:spcBef>
              <a:spcAft>
                <a:spcPts val="0"/>
              </a:spcAft>
              <a:buClrTx/>
              <a:buSzTx/>
              <a:buFont typeface="Arial" panose="020B0604020202020204" pitchFamily="34" charset="0"/>
              <a:buChar char="—"/>
              <a:tabLst/>
              <a:defRPr lang="de-DE" sz="1400" kern="1200" dirty="0" smtClean="0">
                <a:solidFill>
                  <a:schemeClr val="accent1"/>
                </a:solidFill>
                <a:latin typeface="+mn-lt"/>
                <a:ea typeface="+mn-ea"/>
                <a:cs typeface="+mn-cs"/>
              </a:defRPr>
            </a:lvl7pPr>
            <a:lvl8pPr marL="252000" marR="0" indent="-144000" algn="l" defTabSz="914269" rtl="0" eaLnBrk="1" fontAlgn="auto" latinLnBrk="0" hangingPunct="1">
              <a:lnSpc>
                <a:spcPct val="100000"/>
              </a:lnSpc>
              <a:spcBef>
                <a:spcPts val="0"/>
              </a:spcBef>
              <a:spcAft>
                <a:spcPts val="0"/>
              </a:spcAft>
              <a:buClrTx/>
              <a:buSzTx/>
              <a:buFont typeface="Open Sans" panose="020B0606030504020204" pitchFamily="34" charset="0"/>
              <a:buChar char="–"/>
              <a:tabLst/>
              <a:defRPr sz="1400" kern="1200">
                <a:solidFill>
                  <a:schemeClr val="accent1"/>
                </a:solidFill>
                <a:latin typeface="+mn-lt"/>
                <a:ea typeface="+mn-ea"/>
                <a:cs typeface="+mn-cs"/>
              </a:defRPr>
            </a:lvl8pPr>
            <a:lvl9pPr marL="396000" marR="0" indent="-144000" algn="l" defTabSz="914269" rtl="0" eaLnBrk="1" fontAlgn="auto" latinLnBrk="0" hangingPunct="1">
              <a:lnSpc>
                <a:spcPct val="100000"/>
              </a:lnSpc>
              <a:spcBef>
                <a:spcPts val="0"/>
              </a:spcBef>
              <a:spcAft>
                <a:spcPts val="0"/>
              </a:spcAft>
              <a:buClrTx/>
              <a:buSzTx/>
              <a:buFont typeface="Wingdings" panose="05000000000000000000" pitchFamily="2" charset="2"/>
              <a:buChar char="§"/>
              <a:tabLst/>
              <a:defRPr sz="1400" kern="1200">
                <a:solidFill>
                  <a:schemeClr val="accent1"/>
                </a:solidFill>
                <a:latin typeface="+mn-lt"/>
                <a:ea typeface="+mn-ea"/>
                <a:cs typeface="+mn-cs"/>
              </a:defRPr>
            </a:lvl9pPr>
          </a:lstStyle>
          <a:p>
            <a:pPr marL="0" lvl="0" indent="0" algn="l" rtl="0">
              <a:lnSpc>
                <a:spcPct val="90000"/>
              </a:lnSpc>
              <a:spcBef>
                <a:spcPts val="0"/>
              </a:spcBef>
              <a:spcAft>
                <a:spcPts val="0"/>
              </a:spcAft>
              <a:buClr>
                <a:schemeClr val="dk1"/>
              </a:buClr>
              <a:buSzPts val="2400"/>
              <a:buNone/>
            </a:pPr>
            <a:r>
              <a:rPr lang="en-US" sz="1800" b="0" dirty="0"/>
              <a:t>&lt;theme&gt;&lt;relationship&gt;&lt;space&gt; [Purves et al, 2018]</a:t>
            </a:r>
          </a:p>
          <a:p>
            <a:pPr marL="0" lvl="0" indent="0" algn="l" rtl="0">
              <a:lnSpc>
                <a:spcPct val="90000"/>
              </a:lnSpc>
              <a:spcBef>
                <a:spcPts val="0"/>
              </a:spcBef>
              <a:spcAft>
                <a:spcPts val="0"/>
              </a:spcAft>
              <a:buClr>
                <a:schemeClr val="dk1"/>
              </a:buClr>
              <a:buSzPts val="2400"/>
              <a:buNone/>
            </a:pPr>
            <a:endParaRPr lang="en-US" sz="1800" b="0" dirty="0"/>
          </a:p>
          <a:p>
            <a:pPr marL="0" lvl="0" indent="0" algn="l" rtl="0">
              <a:lnSpc>
                <a:spcPct val="90000"/>
              </a:lnSpc>
              <a:spcBef>
                <a:spcPts val="0"/>
              </a:spcBef>
              <a:spcAft>
                <a:spcPts val="0"/>
              </a:spcAft>
              <a:buClr>
                <a:schemeClr val="dk1"/>
              </a:buClr>
              <a:buSzPts val="2400"/>
              <a:buNone/>
            </a:pPr>
            <a:r>
              <a:rPr lang="en-US" sz="1800" b="0" dirty="0"/>
              <a:t>	(very often &lt;object&gt;&lt;relationship&gt;&lt;place&gt; [</a:t>
            </a:r>
            <a:r>
              <a:rPr lang="en-US" sz="1800" b="0" dirty="0" err="1"/>
              <a:t>Carniel</a:t>
            </a:r>
            <a:r>
              <a:rPr lang="en-US" sz="1800" b="0" dirty="0"/>
              <a:t>, 2023])</a:t>
            </a:r>
          </a:p>
          <a:p>
            <a:pPr marL="0" lvl="0" indent="0" algn="l" rtl="0">
              <a:lnSpc>
                <a:spcPct val="90000"/>
              </a:lnSpc>
              <a:spcBef>
                <a:spcPts val="0"/>
              </a:spcBef>
              <a:spcAft>
                <a:spcPts val="0"/>
              </a:spcAft>
              <a:buClr>
                <a:schemeClr val="dk1"/>
              </a:buClr>
              <a:buSzPts val="2400"/>
              <a:buNone/>
            </a:pPr>
            <a:endParaRPr lang="en-US" b="0" dirty="0"/>
          </a:p>
          <a:p>
            <a:pPr marL="285750" lvl="5" indent="-285750">
              <a:buSzPts val="2400"/>
              <a:buFont typeface="Wingdings" panose="05000000000000000000" pitchFamily="2" charset="2"/>
              <a:buChar char="§"/>
            </a:pPr>
            <a:r>
              <a:rPr lang="en-US" sz="1800" b="0" dirty="0"/>
              <a:t>Weather </a:t>
            </a:r>
            <a:r>
              <a:rPr lang="en-US" sz="1800" b="0" i="1" dirty="0">
                <a:solidFill>
                  <a:srgbClr val="FF0000"/>
                </a:solidFill>
              </a:rPr>
              <a:t>in</a:t>
            </a:r>
            <a:r>
              <a:rPr lang="en-US" sz="1800" b="0" dirty="0"/>
              <a:t> Dresden</a:t>
            </a:r>
            <a:endParaRPr lang="en-US" sz="1800" b="0" i="1" dirty="0">
              <a:solidFill>
                <a:srgbClr val="FF0000"/>
              </a:solidFill>
            </a:endParaRPr>
          </a:p>
          <a:p>
            <a:pPr marL="285750" lvl="5" indent="-285750">
              <a:buSzPts val="2400"/>
              <a:buFont typeface="Wingdings" panose="05000000000000000000" pitchFamily="2" charset="2"/>
              <a:buChar char="§"/>
            </a:pPr>
            <a:r>
              <a:rPr lang="en-US" sz="1800" b="0" dirty="0"/>
              <a:t>Restaurants </a:t>
            </a:r>
            <a:r>
              <a:rPr lang="en-US" sz="1800" b="0" i="1" dirty="0">
                <a:solidFill>
                  <a:srgbClr val="FF0000"/>
                </a:solidFill>
              </a:rPr>
              <a:t>near</a:t>
            </a:r>
            <a:r>
              <a:rPr lang="en-US" sz="1800" b="0" dirty="0"/>
              <a:t> Dresden</a:t>
            </a:r>
          </a:p>
          <a:p>
            <a:pPr marL="285750" lvl="5" indent="-285750">
              <a:buSzPts val="2400"/>
              <a:buFont typeface="Wingdings" panose="05000000000000000000" pitchFamily="2" charset="2"/>
              <a:buChar char="§"/>
            </a:pPr>
            <a:r>
              <a:rPr lang="en-US" sz="1800" b="0" dirty="0"/>
              <a:t>Castles </a:t>
            </a:r>
            <a:r>
              <a:rPr lang="en-US" sz="1800" b="0" i="1" dirty="0">
                <a:solidFill>
                  <a:srgbClr val="FF0000"/>
                </a:solidFill>
              </a:rPr>
              <a:t>inside</a:t>
            </a:r>
            <a:r>
              <a:rPr lang="en-US" sz="1800" b="0" dirty="0"/>
              <a:t> Dresden</a:t>
            </a:r>
          </a:p>
          <a:p>
            <a:pPr marL="285750" lvl="5" indent="-285750">
              <a:buSzPts val="2400"/>
              <a:buFont typeface="Wingdings" panose="05000000000000000000" pitchFamily="2" charset="2"/>
              <a:buChar char="§"/>
            </a:pPr>
            <a:r>
              <a:rPr lang="en-US" sz="1800" b="0" dirty="0"/>
              <a:t>Houses </a:t>
            </a:r>
            <a:r>
              <a:rPr lang="en-US" sz="1800" b="0" i="1" dirty="0">
                <a:solidFill>
                  <a:srgbClr val="FF0000"/>
                </a:solidFill>
              </a:rPr>
              <a:t>north of</a:t>
            </a:r>
            <a:r>
              <a:rPr lang="en-US" sz="1800" b="0" dirty="0"/>
              <a:t> Dresden</a:t>
            </a:r>
          </a:p>
          <a:p>
            <a:pPr marL="0" indent="0">
              <a:spcBef>
                <a:spcPts val="0"/>
              </a:spcBef>
              <a:buSzPts val="2400"/>
              <a:buNone/>
            </a:pPr>
            <a:endParaRPr lang="en-US" b="0" dirty="0"/>
          </a:p>
          <a:p>
            <a:pPr marL="0" lvl="0" indent="0" algn="l" rtl="0">
              <a:lnSpc>
                <a:spcPct val="90000"/>
              </a:lnSpc>
              <a:spcBef>
                <a:spcPts val="0"/>
              </a:spcBef>
              <a:spcAft>
                <a:spcPts val="0"/>
              </a:spcAft>
              <a:buClr>
                <a:schemeClr val="dk1"/>
              </a:buClr>
              <a:buSzPts val="2400"/>
              <a:buNone/>
            </a:pPr>
            <a:endParaRPr lang="en-US" b="0" dirty="0"/>
          </a:p>
          <a:p>
            <a:pPr marL="0" lvl="0" indent="0" algn="l" rtl="0">
              <a:lnSpc>
                <a:spcPct val="90000"/>
              </a:lnSpc>
              <a:spcBef>
                <a:spcPts val="0"/>
              </a:spcBef>
              <a:spcAft>
                <a:spcPts val="0"/>
              </a:spcAft>
              <a:buClr>
                <a:schemeClr val="dk1"/>
              </a:buClr>
              <a:buSzPts val="2400"/>
              <a:buNone/>
            </a:pPr>
            <a:endParaRPr lang="en-US" b="0" dirty="0"/>
          </a:p>
          <a:p>
            <a:pPr marL="0" lvl="0" indent="0" algn="l" rtl="0">
              <a:lnSpc>
                <a:spcPct val="90000"/>
              </a:lnSpc>
              <a:spcBef>
                <a:spcPts val="0"/>
              </a:spcBef>
              <a:spcAft>
                <a:spcPts val="0"/>
              </a:spcAft>
              <a:buClr>
                <a:schemeClr val="dk1"/>
              </a:buClr>
              <a:buSzPts val="2400"/>
              <a:buNone/>
            </a:pPr>
            <a:r>
              <a:rPr lang="en-US" sz="1800" b="0" dirty="0"/>
              <a:t>&lt;resources&gt; about &lt;theme&gt;&lt;space&gt;&lt;time&gt; [Degbelo, 2022]</a:t>
            </a:r>
            <a:endParaRPr lang="de-DE" sz="1800" b="0" dirty="0"/>
          </a:p>
          <a:p>
            <a:pPr marL="228600" lvl="0" indent="-228600" algn="l" rtl="0">
              <a:lnSpc>
                <a:spcPct val="90000"/>
              </a:lnSpc>
              <a:spcBef>
                <a:spcPts val="0"/>
              </a:spcBef>
              <a:spcAft>
                <a:spcPts val="0"/>
              </a:spcAft>
              <a:buClr>
                <a:schemeClr val="dk1"/>
              </a:buClr>
              <a:buSzPts val="2400"/>
              <a:buChar char="•"/>
            </a:pPr>
            <a:endParaRPr lang="de-DE" b="0" dirty="0"/>
          </a:p>
          <a:p>
            <a:pPr marL="342900" indent="-342900">
              <a:spcBef>
                <a:spcPts val="0"/>
              </a:spcBef>
              <a:buSzPts val="2400"/>
              <a:buFont typeface="Wingdings" panose="05000000000000000000" pitchFamily="2" charset="2"/>
              <a:buChar char="§"/>
            </a:pPr>
            <a:r>
              <a:rPr lang="en-US" sz="1800" b="0" dirty="0"/>
              <a:t>Maps about the cities of Prussia in 1830</a:t>
            </a:r>
          </a:p>
          <a:p>
            <a:pPr marL="342900" indent="-342900">
              <a:spcBef>
                <a:spcPts val="0"/>
              </a:spcBef>
              <a:buSzPts val="2400"/>
              <a:buFont typeface="Wingdings" panose="05000000000000000000" pitchFamily="2" charset="2"/>
              <a:buChar char="§"/>
            </a:pPr>
            <a:endParaRPr lang="en-US" sz="1800" b="0" dirty="0"/>
          </a:p>
          <a:p>
            <a:pPr marL="342900" indent="-342900">
              <a:spcBef>
                <a:spcPts val="0"/>
              </a:spcBef>
              <a:buSzPts val="2400"/>
              <a:buFont typeface="Wingdings" panose="05000000000000000000" pitchFamily="2" charset="2"/>
              <a:buChar char="§"/>
            </a:pPr>
            <a:r>
              <a:rPr lang="en-US" sz="1800" b="0" dirty="0"/>
              <a:t>Videos about the Eiffel Tower in 2020, whose spatial locations are within </a:t>
            </a:r>
            <a:r>
              <a:rPr lang="en-US" sz="1800" b="0" i="1" dirty="0" err="1">
                <a:solidFill>
                  <a:srgbClr val="FF0000"/>
                </a:solidFill>
              </a:rPr>
              <a:t>bbox</a:t>
            </a:r>
            <a:endParaRPr lang="en-GB" sz="1800" b="0" dirty="0"/>
          </a:p>
        </p:txBody>
      </p:sp>
      <p:pic>
        <p:nvPicPr>
          <p:cNvPr id="10" name="Picture 9">
            <a:extLst>
              <a:ext uri="{FF2B5EF4-FFF2-40B4-BE49-F238E27FC236}">
                <a16:creationId xmlns:a16="http://schemas.microsoft.com/office/drawing/2014/main" id="{9AF721F7-EA05-49E6-8990-A01DF56D3878}"/>
              </a:ext>
            </a:extLst>
          </p:cNvPr>
          <p:cNvPicPr>
            <a:picLocks noChangeAspect="1"/>
          </p:cNvPicPr>
          <p:nvPr/>
        </p:nvPicPr>
        <p:blipFill>
          <a:blip r:embed="rId4"/>
          <a:stretch>
            <a:fillRect/>
          </a:stretch>
        </p:blipFill>
        <p:spPr>
          <a:xfrm>
            <a:off x="9358909" y="4521096"/>
            <a:ext cx="2619731" cy="2297380"/>
          </a:xfrm>
          <a:prstGeom prst="rect">
            <a:avLst/>
          </a:prstGeom>
          <a:ln w="6350">
            <a:solidFill>
              <a:schemeClr val="tx1"/>
            </a:solidFill>
          </a:ln>
        </p:spPr>
      </p:pic>
      <p:pic>
        <p:nvPicPr>
          <p:cNvPr id="12" name="Picture 11">
            <a:extLst>
              <a:ext uri="{FF2B5EF4-FFF2-40B4-BE49-F238E27FC236}">
                <a16:creationId xmlns:a16="http://schemas.microsoft.com/office/drawing/2014/main" id="{AACD5803-E15D-42A7-8F2A-79BB5AA43157}"/>
              </a:ext>
            </a:extLst>
          </p:cNvPr>
          <p:cNvPicPr>
            <a:picLocks noChangeAspect="1"/>
          </p:cNvPicPr>
          <p:nvPr/>
        </p:nvPicPr>
        <p:blipFill>
          <a:blip r:embed="rId5"/>
          <a:stretch>
            <a:fillRect/>
          </a:stretch>
        </p:blipFill>
        <p:spPr>
          <a:xfrm>
            <a:off x="8733392" y="966202"/>
            <a:ext cx="3318713" cy="3100869"/>
          </a:xfrm>
          <a:prstGeom prst="rect">
            <a:avLst/>
          </a:prstGeom>
          <a:ln w="6350">
            <a:solidFill>
              <a:schemeClr val="tx1"/>
            </a:solidFill>
          </a:ln>
        </p:spPr>
      </p:pic>
    </p:spTree>
    <p:custDataLst>
      <p:tags r:id="rId1"/>
    </p:custDataLst>
    <p:extLst>
      <p:ext uri="{BB962C8B-B14F-4D97-AF65-F5344CB8AC3E}">
        <p14:creationId xmlns:p14="http://schemas.microsoft.com/office/powerpoint/2010/main" val="3795607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3200" dirty="0" err="1"/>
              <a:t>GeoQuery</a:t>
            </a:r>
            <a:r>
              <a:rPr lang="de-DE" sz="3200" dirty="0"/>
              <a:t> Interpretation</a:t>
            </a:r>
            <a:endParaRPr lang="de-DE" sz="3600" b="0" dirty="0"/>
          </a:p>
        </p:txBody>
      </p:sp>
      <p:sp>
        <p:nvSpPr>
          <p:cNvPr id="2" name="Inhaltsplatzhalter 1"/>
          <p:cNvSpPr>
            <a:spLocks noGrp="1"/>
          </p:cNvSpPr>
          <p:nvPr>
            <p:ph sz="quarter" idx="10"/>
          </p:nvPr>
        </p:nvSpPr>
        <p:spPr>
          <a:xfrm>
            <a:off x="874711" y="1484313"/>
            <a:ext cx="10580688" cy="4344987"/>
          </a:xfrm>
        </p:spPr>
        <p:txBody>
          <a:bodyPr/>
          <a:lstStyle/>
          <a:p>
            <a:pPr marL="342900" indent="-342900">
              <a:spcBef>
                <a:spcPts val="0"/>
              </a:spcBef>
              <a:buSzPts val="2400"/>
            </a:pPr>
            <a:r>
              <a:rPr lang="en-US" sz="2000" b="0" dirty="0"/>
              <a:t>A </a:t>
            </a:r>
            <a:r>
              <a:rPr lang="en-US" sz="2000" b="0" dirty="0" err="1"/>
              <a:t>geoquery</a:t>
            </a:r>
            <a:r>
              <a:rPr lang="en-US" sz="2000" b="0" dirty="0"/>
              <a:t> has a footprint</a:t>
            </a:r>
          </a:p>
          <a:p>
            <a:pPr marL="342900" indent="-342900">
              <a:spcBef>
                <a:spcPts val="0"/>
              </a:spcBef>
              <a:buSzPts val="2400"/>
            </a:pPr>
            <a:endParaRPr lang="en-US" sz="2000" b="0" dirty="0"/>
          </a:p>
          <a:p>
            <a:pPr marL="342900" indent="-342900">
              <a:spcBef>
                <a:spcPts val="0"/>
              </a:spcBef>
              <a:buSzPts val="2400"/>
            </a:pPr>
            <a:endParaRPr lang="en-US" sz="2000" b="0" dirty="0"/>
          </a:p>
          <a:p>
            <a:pPr marL="342900" indent="-342900">
              <a:spcBef>
                <a:spcPts val="0"/>
              </a:spcBef>
              <a:buSzPts val="2400"/>
            </a:pPr>
            <a:r>
              <a:rPr lang="en-US" sz="2000" b="0" dirty="0"/>
              <a:t>The footprint of a spatial term </a:t>
            </a:r>
            <a:r>
              <a:rPr lang="en-US" sz="2000" b="0" dirty="0">
                <a:solidFill>
                  <a:srgbClr val="FF0000"/>
                </a:solidFill>
              </a:rPr>
              <a:t>P-footprint</a:t>
            </a:r>
            <a:r>
              <a:rPr lang="en-US" sz="2000" b="0" dirty="0"/>
              <a:t> indicates the geographical location of the intended place, and is specified in terms of map coordinates with a selected reference system. [Fu et al, 2005]</a:t>
            </a:r>
          </a:p>
          <a:p>
            <a:pPr marL="342900" indent="-342900">
              <a:spcBef>
                <a:spcPts val="0"/>
              </a:spcBef>
              <a:buSzPts val="2400"/>
            </a:pPr>
            <a:endParaRPr lang="en-US" sz="2000" b="0" dirty="0"/>
          </a:p>
          <a:p>
            <a:pPr marL="342900" indent="-342900">
              <a:spcBef>
                <a:spcPts val="0"/>
              </a:spcBef>
              <a:buSzPts val="2400"/>
            </a:pPr>
            <a:r>
              <a:rPr lang="en-US" sz="2000" b="0" dirty="0"/>
              <a:t>A query footprint </a:t>
            </a:r>
            <a:r>
              <a:rPr lang="en-US" sz="2000" b="0" dirty="0">
                <a:solidFill>
                  <a:srgbClr val="FF0000"/>
                </a:solidFill>
              </a:rPr>
              <a:t>Q-footprint</a:t>
            </a:r>
            <a:r>
              <a:rPr lang="en-US" sz="2000" b="0" dirty="0"/>
              <a:t> defines a geographical space that covers the intended spatial search extent of the query, and it is specified in the form of map coordinates. [Fu et al, 2005]</a:t>
            </a:r>
            <a:endParaRPr lang="de-DE" sz="2000" b="0" dirty="0"/>
          </a:p>
          <a:p>
            <a:pPr marL="152400">
              <a:buSzPts val="2400"/>
            </a:pPr>
            <a:endParaRPr lang="en-GB" sz="2000" b="0" dirty="0"/>
          </a:p>
        </p:txBody>
      </p:sp>
      <p:sp>
        <p:nvSpPr>
          <p:cNvPr id="4" name="Rectangle 3">
            <a:extLst>
              <a:ext uri="{FF2B5EF4-FFF2-40B4-BE49-F238E27FC236}">
                <a16:creationId xmlns:a16="http://schemas.microsoft.com/office/drawing/2014/main" id="{1B133282-71BB-4C10-856F-7331D2D0ED18}"/>
              </a:ext>
            </a:extLst>
          </p:cNvPr>
          <p:cNvSpPr/>
          <p:nvPr/>
        </p:nvSpPr>
        <p:spPr>
          <a:xfrm>
            <a:off x="2375452" y="6331231"/>
            <a:ext cx="3369365" cy="407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1"/>
                </a:solidFill>
              </a:ln>
              <a:solidFill>
                <a:schemeClr val="bg1"/>
              </a:solidFill>
            </a:endParaRPr>
          </a:p>
        </p:txBody>
      </p:sp>
      <p:pic>
        <p:nvPicPr>
          <p:cNvPr id="7" name="Picture 6">
            <a:extLst>
              <a:ext uri="{FF2B5EF4-FFF2-40B4-BE49-F238E27FC236}">
                <a16:creationId xmlns:a16="http://schemas.microsoft.com/office/drawing/2014/main" id="{F62368BF-279E-4D4A-94F6-CAF3AAD292C8}"/>
              </a:ext>
            </a:extLst>
          </p:cNvPr>
          <p:cNvPicPr>
            <a:picLocks noChangeAspect="1"/>
          </p:cNvPicPr>
          <p:nvPr/>
        </p:nvPicPr>
        <p:blipFill>
          <a:blip r:embed="rId4"/>
          <a:stretch>
            <a:fillRect/>
          </a:stretch>
        </p:blipFill>
        <p:spPr>
          <a:xfrm>
            <a:off x="4653481" y="5025194"/>
            <a:ext cx="7395265" cy="1822405"/>
          </a:xfrm>
          <a:prstGeom prst="rect">
            <a:avLst/>
          </a:prstGeom>
        </p:spPr>
      </p:pic>
      <p:sp>
        <p:nvSpPr>
          <p:cNvPr id="8" name="TextBox 7">
            <a:extLst>
              <a:ext uri="{FF2B5EF4-FFF2-40B4-BE49-F238E27FC236}">
                <a16:creationId xmlns:a16="http://schemas.microsoft.com/office/drawing/2014/main" id="{E5403E96-C724-4E0A-A334-7CBE4355F398}"/>
              </a:ext>
            </a:extLst>
          </p:cNvPr>
          <p:cNvSpPr txBox="1"/>
          <p:nvPr/>
        </p:nvSpPr>
        <p:spPr>
          <a:xfrm>
            <a:off x="3284071" y="6030672"/>
            <a:ext cx="6096000" cy="307777"/>
          </a:xfrm>
          <a:prstGeom prst="rect">
            <a:avLst/>
          </a:prstGeom>
          <a:noFill/>
        </p:spPr>
        <p:txBody>
          <a:bodyPr wrap="square">
            <a:spAutoFit/>
          </a:bodyPr>
          <a:lstStyle/>
          <a:p>
            <a:pPr marL="342900" indent="-342900">
              <a:spcBef>
                <a:spcPts val="0"/>
              </a:spcBef>
              <a:buSzPts val="2400"/>
            </a:pPr>
            <a:r>
              <a:rPr lang="en-US" sz="1400" dirty="0">
                <a:latin typeface="Trebuchet MS" panose="020B0603020202020204" pitchFamily="34" charset="0"/>
              </a:rPr>
              <a:t>[Fu et al, 2005]</a:t>
            </a:r>
          </a:p>
        </p:txBody>
      </p:sp>
      <p:sp>
        <p:nvSpPr>
          <p:cNvPr id="9" name="TextBox 8">
            <a:extLst>
              <a:ext uri="{FF2B5EF4-FFF2-40B4-BE49-F238E27FC236}">
                <a16:creationId xmlns:a16="http://schemas.microsoft.com/office/drawing/2014/main" id="{334FC012-0421-48F3-AB31-024F23F094A2}"/>
              </a:ext>
            </a:extLst>
          </p:cNvPr>
          <p:cNvSpPr txBox="1"/>
          <p:nvPr/>
        </p:nvSpPr>
        <p:spPr>
          <a:xfrm>
            <a:off x="2767036" y="5557324"/>
            <a:ext cx="3176563" cy="341632"/>
          </a:xfrm>
          <a:prstGeom prst="rect">
            <a:avLst/>
          </a:prstGeom>
          <a:noFill/>
        </p:spPr>
        <p:txBody>
          <a:bodyPr wrap="square">
            <a:spAutoFit/>
          </a:bodyPr>
          <a:lstStyle/>
          <a:p>
            <a:r>
              <a:rPr lang="fr-FR" dirty="0" err="1">
                <a:latin typeface="Trebuchet MS" panose="020B0603020202020204" pitchFamily="34" charset="0"/>
              </a:rPr>
              <a:t>Castles</a:t>
            </a:r>
            <a:r>
              <a:rPr lang="fr-FR" dirty="0">
                <a:latin typeface="Trebuchet MS" panose="020B0603020202020204" pitchFamily="34" charset="0"/>
              </a:rPr>
              <a:t> </a:t>
            </a:r>
            <a:r>
              <a:rPr lang="fr-FR" b="1" i="1" dirty="0">
                <a:solidFill>
                  <a:srgbClr val="FF0000"/>
                </a:solidFill>
                <a:latin typeface="Trebuchet MS" panose="020B0603020202020204" pitchFamily="34" charset="0"/>
              </a:rPr>
              <a:t>rel</a:t>
            </a:r>
            <a:r>
              <a:rPr lang="fr-FR" dirty="0">
                <a:latin typeface="Trebuchet MS" panose="020B0603020202020204" pitchFamily="34" charset="0"/>
              </a:rPr>
              <a:t> Oxfordshire</a:t>
            </a:r>
            <a:endParaRPr lang="en-DE" dirty="0">
              <a:latin typeface="Trebuchet MS" panose="020B0603020202020204" pitchFamily="34" charset="0"/>
            </a:endParaRPr>
          </a:p>
        </p:txBody>
      </p:sp>
    </p:spTree>
    <p:custDataLst>
      <p:tags r:id="rId1"/>
    </p:custDataLst>
    <p:extLst>
      <p:ext uri="{BB962C8B-B14F-4D97-AF65-F5344CB8AC3E}">
        <p14:creationId xmlns:p14="http://schemas.microsoft.com/office/powerpoint/2010/main" val="4029066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74712" y="3387259"/>
            <a:ext cx="7631897" cy="553998"/>
          </a:xfrm>
        </p:spPr>
        <p:txBody>
          <a:bodyPr/>
          <a:lstStyle/>
          <a:p>
            <a:pPr lvl="5"/>
            <a:r>
              <a:rPr lang="en-GB" sz="3600" b="1" dirty="0">
                <a:solidFill>
                  <a:schemeClr val="bg1"/>
                </a:solidFill>
                <a:latin typeface="+mj-lt"/>
              </a:rPr>
              <a:t>Retrieval-Augmented</a:t>
            </a:r>
            <a:r>
              <a:rPr lang="de-DE" sz="3600" b="1" dirty="0">
                <a:solidFill>
                  <a:schemeClr val="bg1"/>
                </a:solidFill>
                <a:latin typeface="+mj-lt"/>
              </a:rPr>
              <a:t> Generation</a:t>
            </a:r>
            <a:endParaRPr lang="de-DE" sz="3600" dirty="0">
              <a:solidFill>
                <a:schemeClr val="bg1"/>
              </a:solidFill>
              <a:latin typeface="+mj-lt"/>
            </a:endParaRPr>
          </a:p>
        </p:txBody>
      </p:sp>
      <p:sp>
        <p:nvSpPr>
          <p:cNvPr id="3" name="Rectangle 2">
            <a:extLst>
              <a:ext uri="{FF2B5EF4-FFF2-40B4-BE49-F238E27FC236}">
                <a16:creationId xmlns:a16="http://schemas.microsoft.com/office/drawing/2014/main" id="{5C28669B-04E9-496F-9AA7-637D463E04A3}"/>
              </a:ext>
            </a:extLst>
          </p:cNvPr>
          <p:cNvSpPr/>
          <p:nvPr/>
        </p:nvSpPr>
        <p:spPr>
          <a:xfrm>
            <a:off x="2375452" y="6331231"/>
            <a:ext cx="3369365" cy="407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1"/>
                </a:solidFill>
              </a:ln>
              <a:solidFill>
                <a:schemeClr val="bg1"/>
              </a:solidFill>
            </a:endParaRPr>
          </a:p>
        </p:txBody>
      </p:sp>
    </p:spTree>
    <p:custDataLst>
      <p:tags r:id="rId1"/>
    </p:custDataLst>
    <p:extLst>
      <p:ext uri="{BB962C8B-B14F-4D97-AF65-F5344CB8AC3E}">
        <p14:creationId xmlns:p14="http://schemas.microsoft.com/office/powerpoint/2010/main" val="441835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Retrieval-</a:t>
            </a:r>
            <a:r>
              <a:rPr lang="de-DE" dirty="0" err="1"/>
              <a:t>Augmented</a:t>
            </a:r>
            <a:r>
              <a:rPr lang="de-DE" dirty="0"/>
              <a:t> Generation</a:t>
            </a:r>
            <a:r>
              <a:rPr lang="de-DE" sz="3200" dirty="0"/>
              <a:t> </a:t>
            </a:r>
            <a:endParaRPr lang="de-DE" sz="3600" b="0" dirty="0"/>
          </a:p>
        </p:txBody>
      </p:sp>
      <p:sp>
        <p:nvSpPr>
          <p:cNvPr id="2" name="Inhaltsplatzhalter 1"/>
          <p:cNvSpPr>
            <a:spLocks noGrp="1"/>
          </p:cNvSpPr>
          <p:nvPr>
            <p:ph sz="quarter" idx="10"/>
          </p:nvPr>
        </p:nvSpPr>
        <p:spPr>
          <a:xfrm>
            <a:off x="874711" y="1484313"/>
            <a:ext cx="10580688" cy="4344987"/>
          </a:xfrm>
        </p:spPr>
        <p:txBody>
          <a:bodyPr/>
          <a:lstStyle/>
          <a:p>
            <a:pPr algn="l"/>
            <a:r>
              <a:rPr lang="en-US" sz="2000" b="0" i="0" dirty="0">
                <a:effectLst/>
                <a:latin typeface="Trebuchet MS" panose="020B0603020202020204" pitchFamily="34" charset="0"/>
              </a:rPr>
              <a:t>“RAG is a technique for augmenting LLM knowledge with additional data.</a:t>
            </a:r>
          </a:p>
          <a:p>
            <a:pPr algn="just"/>
            <a:endParaRPr lang="en-US" sz="2000" b="0" i="0" dirty="0">
              <a:effectLst/>
              <a:latin typeface="Trebuchet MS" panose="020B0603020202020204" pitchFamily="34" charset="0"/>
            </a:endParaRPr>
          </a:p>
          <a:p>
            <a:pPr algn="just"/>
            <a:r>
              <a:rPr lang="en-US" sz="2000" b="0" i="0" dirty="0">
                <a:effectLst/>
                <a:latin typeface="Trebuchet MS" panose="020B0603020202020204" pitchFamily="34" charset="0"/>
              </a:rPr>
              <a:t>LLMs can reason about wide-ranging topics, but their knowledge is limited to the public data up to a specific point in time that they were trained on. If you want to build AI applications that can reason about </a:t>
            </a:r>
            <a:r>
              <a:rPr lang="en-US" sz="2000" b="0" i="0" dirty="0">
                <a:solidFill>
                  <a:srgbClr val="FF0000"/>
                </a:solidFill>
                <a:effectLst/>
                <a:latin typeface="Trebuchet MS" panose="020B0603020202020204" pitchFamily="34" charset="0"/>
              </a:rPr>
              <a:t>private data or data introduced after a model's cutoff date</a:t>
            </a:r>
            <a:r>
              <a:rPr lang="en-US" sz="2000" b="0" i="0" dirty="0">
                <a:effectLst/>
                <a:latin typeface="Trebuchet MS" panose="020B0603020202020204" pitchFamily="34" charset="0"/>
              </a:rPr>
              <a:t>, you need to augment the knowledge of the model with the specific information it needs. The process of bringing the appropriate information and inserting it into the model prompt is known as Retrieval Augmented Generation (RAG)”. </a:t>
            </a:r>
            <a:r>
              <a:rPr lang="en-US" sz="2000" b="0" i="0" dirty="0">
                <a:solidFill>
                  <a:srgbClr val="1C1E21"/>
                </a:solidFill>
                <a:effectLst/>
                <a:latin typeface="Trebuchet MS" panose="020B0603020202020204" pitchFamily="34" charset="0"/>
              </a:rPr>
              <a:t>[</a:t>
            </a:r>
            <a:r>
              <a:rPr lang="en-US" sz="2000" b="0" i="0" dirty="0">
                <a:solidFill>
                  <a:srgbClr val="1C1E21"/>
                </a:solidFill>
                <a:effectLst/>
                <a:latin typeface="Trebuchet MS" panose="020B0603020202020204" pitchFamily="34" charset="0"/>
                <a:hlinkClick r:id="rId4"/>
              </a:rPr>
              <a:t>source</a:t>
            </a:r>
            <a:r>
              <a:rPr lang="en-US" sz="2000" b="0" i="0" dirty="0">
                <a:solidFill>
                  <a:srgbClr val="1C1E21"/>
                </a:solidFill>
                <a:effectLst/>
                <a:latin typeface="Trebuchet MS" panose="020B0603020202020204" pitchFamily="34" charset="0"/>
              </a:rPr>
              <a:t>]</a:t>
            </a:r>
          </a:p>
          <a:p>
            <a:pPr>
              <a:spcBef>
                <a:spcPts val="600"/>
              </a:spcBef>
            </a:pPr>
            <a:endParaRPr lang="en-GB" sz="2000" b="0" dirty="0"/>
          </a:p>
        </p:txBody>
      </p:sp>
      <p:sp>
        <p:nvSpPr>
          <p:cNvPr id="4" name="Rectangle 3">
            <a:extLst>
              <a:ext uri="{FF2B5EF4-FFF2-40B4-BE49-F238E27FC236}">
                <a16:creationId xmlns:a16="http://schemas.microsoft.com/office/drawing/2014/main" id="{1B133282-71BB-4C10-856F-7331D2D0ED18}"/>
              </a:ext>
            </a:extLst>
          </p:cNvPr>
          <p:cNvSpPr/>
          <p:nvPr/>
        </p:nvSpPr>
        <p:spPr>
          <a:xfrm>
            <a:off x="2375452" y="6331231"/>
            <a:ext cx="3369365" cy="407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1"/>
                </a:solidFill>
              </a:ln>
              <a:solidFill>
                <a:schemeClr val="bg1"/>
              </a:solidFill>
            </a:endParaRPr>
          </a:p>
        </p:txBody>
      </p:sp>
      <p:sp>
        <p:nvSpPr>
          <p:cNvPr id="7" name="TextBox 6">
            <a:extLst>
              <a:ext uri="{FF2B5EF4-FFF2-40B4-BE49-F238E27FC236}">
                <a16:creationId xmlns:a16="http://schemas.microsoft.com/office/drawing/2014/main" id="{3AAF966E-1A2A-4032-A75D-8907E08CA0B0}"/>
              </a:ext>
            </a:extLst>
          </p:cNvPr>
          <p:cNvSpPr txBox="1"/>
          <p:nvPr/>
        </p:nvSpPr>
        <p:spPr>
          <a:xfrm>
            <a:off x="2974215" y="4681189"/>
            <a:ext cx="7853680" cy="369332"/>
          </a:xfrm>
          <a:prstGeom prst="rect">
            <a:avLst/>
          </a:prstGeom>
          <a:noFill/>
        </p:spPr>
        <p:txBody>
          <a:bodyPr wrap="square">
            <a:spAutoFit/>
          </a:bodyPr>
          <a:lstStyle/>
          <a:p>
            <a:r>
              <a:rPr lang="de-DE" sz="1800" dirty="0">
                <a:solidFill>
                  <a:srgbClr val="FF0000"/>
                </a:solidFill>
                <a:latin typeface="Trebuchet MS" panose="020B0603020202020204" pitchFamily="34" charset="0"/>
              </a:rPr>
              <a:t>RAG = LLMs + </a:t>
            </a:r>
            <a:r>
              <a:rPr lang="de-DE" sz="1800" dirty="0" err="1">
                <a:solidFill>
                  <a:srgbClr val="FF0000"/>
                </a:solidFill>
                <a:latin typeface="Trebuchet MS" panose="020B0603020202020204" pitchFamily="34" charset="0"/>
              </a:rPr>
              <a:t>Your</a:t>
            </a:r>
            <a:r>
              <a:rPr lang="de-DE" sz="1800" dirty="0">
                <a:solidFill>
                  <a:srgbClr val="FF0000"/>
                </a:solidFill>
                <a:latin typeface="Trebuchet MS" panose="020B0603020202020204" pitchFamily="34" charset="0"/>
              </a:rPr>
              <a:t> Own Data </a:t>
            </a:r>
            <a:r>
              <a:rPr lang="de-DE" sz="1800" dirty="0">
                <a:solidFill>
                  <a:schemeClr val="tx1"/>
                </a:solidFill>
                <a:latin typeface="Trebuchet MS" panose="020B0603020202020204" pitchFamily="34" charset="0"/>
              </a:rPr>
              <a:t>[CSV, JSON, Webpages, PDF, Graph Data, … ]</a:t>
            </a:r>
            <a:endParaRPr lang="en-DE" sz="1800" dirty="0">
              <a:solidFill>
                <a:schemeClr val="tx1"/>
              </a:solidFill>
              <a:latin typeface="Trebuchet MS" panose="020B0603020202020204" pitchFamily="34" charset="0"/>
            </a:endParaRPr>
          </a:p>
        </p:txBody>
      </p:sp>
      <p:sp>
        <p:nvSpPr>
          <p:cNvPr id="8" name="TextBox 7">
            <a:extLst>
              <a:ext uri="{FF2B5EF4-FFF2-40B4-BE49-F238E27FC236}">
                <a16:creationId xmlns:a16="http://schemas.microsoft.com/office/drawing/2014/main" id="{89635FAE-136E-4868-82E4-1941229C38B3}"/>
              </a:ext>
            </a:extLst>
          </p:cNvPr>
          <p:cNvSpPr txBox="1"/>
          <p:nvPr/>
        </p:nvSpPr>
        <p:spPr>
          <a:xfrm>
            <a:off x="3977919" y="5526267"/>
            <a:ext cx="6849976" cy="369332"/>
          </a:xfrm>
          <a:prstGeom prst="rect">
            <a:avLst/>
          </a:prstGeom>
          <a:noFill/>
        </p:spPr>
        <p:txBody>
          <a:bodyPr wrap="square" rtlCol="0">
            <a:spAutoFit/>
          </a:bodyPr>
          <a:lstStyle/>
          <a:p>
            <a:r>
              <a:rPr lang="de-DE" sz="1800" dirty="0" err="1">
                <a:solidFill>
                  <a:schemeClr val="accent1"/>
                </a:solidFill>
                <a:latin typeface="Trebuchet MS" panose="020B0603020202020204" pitchFamily="34" charset="0"/>
              </a:rPr>
              <a:t>Geo</a:t>
            </a:r>
            <a:r>
              <a:rPr lang="de-DE" sz="1800" dirty="0" err="1">
                <a:latin typeface="Trebuchet MS" panose="020B0603020202020204" pitchFamily="34" charset="0"/>
              </a:rPr>
              <a:t>RAG</a:t>
            </a:r>
            <a:r>
              <a:rPr lang="de-DE" sz="1800" dirty="0">
                <a:latin typeface="Trebuchet MS" panose="020B0603020202020204" pitchFamily="34" charset="0"/>
              </a:rPr>
              <a:t> = LLMs + </a:t>
            </a:r>
            <a:r>
              <a:rPr lang="de-DE" sz="1800" dirty="0" err="1">
                <a:latin typeface="Trebuchet MS" panose="020B0603020202020204" pitchFamily="34" charset="0"/>
              </a:rPr>
              <a:t>Your</a:t>
            </a:r>
            <a:r>
              <a:rPr lang="de-DE" sz="1800" dirty="0">
                <a:latin typeface="Trebuchet MS" panose="020B0603020202020204" pitchFamily="34" charset="0"/>
              </a:rPr>
              <a:t> Own Data + </a:t>
            </a:r>
            <a:r>
              <a:rPr lang="de-DE" sz="1800" dirty="0" err="1">
                <a:latin typeface="Trebuchet MS" panose="020B0603020202020204" pitchFamily="34" charset="0"/>
              </a:rPr>
              <a:t>Spatially</a:t>
            </a:r>
            <a:r>
              <a:rPr lang="de-DE" sz="1800" dirty="0">
                <a:latin typeface="Trebuchet MS" panose="020B0603020202020204" pitchFamily="34" charset="0"/>
              </a:rPr>
              <a:t>-Explicit </a:t>
            </a:r>
            <a:r>
              <a:rPr lang="de-DE" sz="1800" dirty="0" err="1">
                <a:latin typeface="Trebuchet MS" panose="020B0603020202020204" pitchFamily="34" charset="0"/>
              </a:rPr>
              <a:t>Reranking</a:t>
            </a:r>
            <a:endParaRPr lang="en-DE" sz="1800" dirty="0">
              <a:latin typeface="Trebuchet MS" panose="020B0603020202020204" pitchFamily="34" charset="0"/>
            </a:endParaRPr>
          </a:p>
        </p:txBody>
      </p:sp>
    </p:spTree>
    <p:custDataLst>
      <p:tags r:id="rId1"/>
    </p:custDataLst>
    <p:extLst>
      <p:ext uri="{BB962C8B-B14F-4D97-AF65-F5344CB8AC3E}">
        <p14:creationId xmlns:p14="http://schemas.microsoft.com/office/powerpoint/2010/main" val="4263702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3200" dirty="0"/>
              <a:t>Retrieval-</a:t>
            </a:r>
            <a:r>
              <a:rPr lang="de-DE" sz="3200" dirty="0" err="1"/>
              <a:t>Augmented</a:t>
            </a:r>
            <a:r>
              <a:rPr lang="de-DE" sz="3200" dirty="0"/>
              <a:t> Generation</a:t>
            </a:r>
            <a:endParaRPr lang="de-DE" sz="3600" b="0" dirty="0"/>
          </a:p>
        </p:txBody>
      </p:sp>
      <p:sp>
        <p:nvSpPr>
          <p:cNvPr id="2" name="Inhaltsplatzhalter 1"/>
          <p:cNvSpPr>
            <a:spLocks noGrp="1"/>
          </p:cNvSpPr>
          <p:nvPr>
            <p:ph sz="quarter" idx="10"/>
          </p:nvPr>
        </p:nvSpPr>
        <p:spPr>
          <a:xfrm>
            <a:off x="874710" y="1484313"/>
            <a:ext cx="11073449" cy="4344987"/>
          </a:xfrm>
        </p:spPr>
        <p:txBody>
          <a:bodyPr/>
          <a:lstStyle/>
          <a:p>
            <a:pPr algn="l"/>
            <a:r>
              <a:rPr lang="en-US" sz="2000" b="0" dirty="0">
                <a:latin typeface="Trebuchet MS" panose="020B0603020202020204" pitchFamily="34" charset="0"/>
              </a:rPr>
              <a:t>A RAG Application typically needs three steps…</a:t>
            </a:r>
          </a:p>
          <a:p>
            <a:pPr algn="l"/>
            <a:endParaRPr lang="en-US" sz="2000" b="0" dirty="0">
              <a:latin typeface="Trebuchet MS" panose="020B0603020202020204" pitchFamily="34" charset="0"/>
            </a:endParaRPr>
          </a:p>
          <a:p>
            <a:pPr algn="l"/>
            <a:r>
              <a:rPr lang="en-US" sz="2000" i="0" dirty="0">
                <a:effectLst/>
                <a:latin typeface="Trebuchet MS" panose="020B0603020202020204" pitchFamily="34" charset="0"/>
              </a:rPr>
              <a:t>Indexing</a:t>
            </a:r>
            <a:r>
              <a:rPr lang="en-US" sz="2000" b="0" i="0" dirty="0">
                <a:effectLst/>
                <a:latin typeface="Trebuchet MS" panose="020B0603020202020204" pitchFamily="34" charset="0"/>
              </a:rPr>
              <a:t> (dividing targets </a:t>
            </a:r>
            <a:r>
              <a:rPr lang="en-US" sz="2000" b="0" dirty="0">
                <a:latin typeface="Trebuchet MS" panose="020B0603020202020204" pitchFamily="34" charset="0"/>
              </a:rPr>
              <a:t>into smaller chunks and storing these, </a:t>
            </a:r>
            <a:r>
              <a:rPr lang="en-US" sz="2000" b="0" i="0" dirty="0">
                <a:effectLst/>
                <a:latin typeface="Trebuchet MS" panose="020B0603020202020204" pitchFamily="34" charset="0"/>
              </a:rPr>
              <a:t>usually</a:t>
            </a:r>
            <a:r>
              <a:rPr lang="en-US" sz="2000" b="0" dirty="0">
                <a:latin typeface="Trebuchet MS" panose="020B0603020202020204" pitchFamily="34" charset="0"/>
              </a:rPr>
              <a:t> before the user query)</a:t>
            </a:r>
            <a:r>
              <a:rPr lang="en-US" sz="2000" b="0" i="0" dirty="0">
                <a:effectLst/>
                <a:latin typeface="Trebuchet MS" panose="020B0603020202020204" pitchFamily="34" charset="0"/>
              </a:rPr>
              <a:t> </a:t>
            </a:r>
          </a:p>
          <a:p>
            <a:pPr algn="l"/>
            <a:endParaRPr lang="en-US" sz="2000" b="0" i="0" dirty="0">
              <a:effectLst/>
              <a:latin typeface="Trebuchet MS" panose="020B0603020202020204" pitchFamily="34" charset="0"/>
            </a:endParaRPr>
          </a:p>
          <a:p>
            <a:pPr algn="l"/>
            <a:r>
              <a:rPr lang="en-US" sz="2000" dirty="0">
                <a:latin typeface="Trebuchet MS" panose="020B0603020202020204" pitchFamily="34" charset="0"/>
              </a:rPr>
              <a:t>Retrieval</a:t>
            </a:r>
            <a:r>
              <a:rPr lang="en-US" sz="2000" b="0" dirty="0">
                <a:latin typeface="Trebuchet MS" panose="020B0603020202020204" pitchFamily="34" charset="0"/>
              </a:rPr>
              <a:t> (selection of relevant chunks to the user query)</a:t>
            </a:r>
          </a:p>
          <a:p>
            <a:pPr algn="l"/>
            <a:endParaRPr lang="en-US" sz="2000" b="0" dirty="0">
              <a:latin typeface="Trebuchet MS" panose="020B0603020202020204" pitchFamily="34" charset="0"/>
            </a:endParaRPr>
          </a:p>
          <a:p>
            <a:pPr algn="l"/>
            <a:r>
              <a:rPr lang="en-US" sz="2000" i="0" dirty="0">
                <a:effectLst/>
                <a:latin typeface="Trebuchet MS" panose="020B0603020202020204" pitchFamily="34" charset="0"/>
              </a:rPr>
              <a:t>Generation</a:t>
            </a:r>
            <a:r>
              <a:rPr lang="en-US" sz="2000" b="0" i="0" dirty="0">
                <a:effectLst/>
                <a:latin typeface="Trebuchet MS" panose="020B0603020202020204" pitchFamily="34" charset="0"/>
              </a:rPr>
              <a:t> (answer formulation based on the chunks from the previous step)</a:t>
            </a:r>
          </a:p>
          <a:p>
            <a:pPr>
              <a:spcBef>
                <a:spcPts val="600"/>
              </a:spcBef>
            </a:pPr>
            <a:endParaRPr lang="en-GB" sz="2000" b="0" dirty="0"/>
          </a:p>
        </p:txBody>
      </p:sp>
      <p:sp>
        <p:nvSpPr>
          <p:cNvPr id="4" name="Rectangle 3">
            <a:extLst>
              <a:ext uri="{FF2B5EF4-FFF2-40B4-BE49-F238E27FC236}">
                <a16:creationId xmlns:a16="http://schemas.microsoft.com/office/drawing/2014/main" id="{1B133282-71BB-4C10-856F-7331D2D0ED18}"/>
              </a:ext>
            </a:extLst>
          </p:cNvPr>
          <p:cNvSpPr/>
          <p:nvPr/>
        </p:nvSpPr>
        <p:spPr>
          <a:xfrm>
            <a:off x="2375452" y="6331231"/>
            <a:ext cx="3369365" cy="407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1"/>
                </a:solidFill>
              </a:ln>
              <a:solidFill>
                <a:schemeClr val="bg1"/>
              </a:solidFill>
            </a:endParaRPr>
          </a:p>
        </p:txBody>
      </p:sp>
    </p:spTree>
    <p:custDataLst>
      <p:tags r:id="rId1"/>
    </p:custDataLst>
    <p:extLst>
      <p:ext uri="{BB962C8B-B14F-4D97-AF65-F5344CB8AC3E}">
        <p14:creationId xmlns:p14="http://schemas.microsoft.com/office/powerpoint/2010/main" val="4092891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08702" y="349251"/>
            <a:ext cx="10580687" cy="684213"/>
          </a:xfrm>
        </p:spPr>
        <p:txBody>
          <a:bodyPr/>
          <a:lstStyle/>
          <a:p>
            <a:r>
              <a:rPr lang="de-DE" sz="3200" dirty="0"/>
              <a:t>RAG: </a:t>
            </a:r>
            <a:r>
              <a:rPr lang="de-DE" sz="3200" dirty="0" err="1"/>
              <a:t>Indexing</a:t>
            </a:r>
            <a:r>
              <a:rPr lang="de-DE" sz="3200" dirty="0"/>
              <a:t> and Storage</a:t>
            </a:r>
            <a:endParaRPr lang="de-DE" sz="3600" b="0" dirty="0"/>
          </a:p>
        </p:txBody>
      </p:sp>
      <p:sp>
        <p:nvSpPr>
          <p:cNvPr id="4" name="Rectangle 3">
            <a:extLst>
              <a:ext uri="{FF2B5EF4-FFF2-40B4-BE49-F238E27FC236}">
                <a16:creationId xmlns:a16="http://schemas.microsoft.com/office/drawing/2014/main" id="{1B133282-71BB-4C10-856F-7331D2D0ED18}"/>
              </a:ext>
            </a:extLst>
          </p:cNvPr>
          <p:cNvSpPr/>
          <p:nvPr/>
        </p:nvSpPr>
        <p:spPr>
          <a:xfrm>
            <a:off x="2375452" y="6331231"/>
            <a:ext cx="3369365" cy="407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1"/>
                </a:solidFill>
              </a:ln>
              <a:solidFill>
                <a:schemeClr val="bg1"/>
              </a:solidFill>
            </a:endParaRPr>
          </a:p>
        </p:txBody>
      </p:sp>
      <p:pic>
        <p:nvPicPr>
          <p:cNvPr id="6" name="Picture 2" descr="index_diagram">
            <a:extLst>
              <a:ext uri="{FF2B5EF4-FFF2-40B4-BE49-F238E27FC236}">
                <a16:creationId xmlns:a16="http://schemas.microsoft.com/office/drawing/2014/main" id="{216EA081-2154-4507-81AC-D399908C172B}"/>
              </a:ext>
            </a:extLst>
          </p:cNvPr>
          <p:cNvPicPr>
            <a:picLocks noGrp="1" noChangeAspect="1" noChangeArrowheads="1"/>
          </p:cNvPicPr>
          <p:nvPr>
            <p:ph sz="quarter" idx="10"/>
          </p:nvPr>
        </p:nvPicPr>
        <p:blipFill>
          <a:blip r:embed="rId4" cstate="print">
            <a:extLst>
              <a:ext uri="{28A0092B-C50C-407E-A947-70E740481C1C}">
                <a14:useLocalDpi xmlns:a14="http://schemas.microsoft.com/office/drawing/2010/main" val="0"/>
              </a:ext>
            </a:extLst>
          </a:blip>
          <a:srcRect/>
          <a:stretch>
            <a:fillRect/>
          </a:stretch>
        </p:blipFill>
        <p:spPr bwMode="auto">
          <a:xfrm>
            <a:off x="829610" y="1159193"/>
            <a:ext cx="8639801" cy="43449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1273CB-335E-4764-A69E-776E558B3210}"/>
              </a:ext>
            </a:extLst>
          </p:cNvPr>
          <p:cNvSpPr txBox="1"/>
          <p:nvPr/>
        </p:nvSpPr>
        <p:spPr>
          <a:xfrm>
            <a:off x="2375452" y="5629909"/>
            <a:ext cx="6096000" cy="341632"/>
          </a:xfrm>
          <a:prstGeom prst="rect">
            <a:avLst/>
          </a:prstGeom>
          <a:noFill/>
        </p:spPr>
        <p:txBody>
          <a:bodyPr wrap="square">
            <a:spAutoFit/>
          </a:bodyPr>
          <a:lstStyle/>
          <a:p>
            <a:r>
              <a:rPr lang="en-DE" dirty="0">
                <a:latin typeface="Trebuchet MS" panose="020B0603020202020204" pitchFamily="34" charset="0"/>
                <a:hlinkClick r:id="rId5"/>
              </a:rPr>
              <a:t>https://python.langchain.com/docs/tutorials/rag/</a:t>
            </a:r>
            <a:r>
              <a:rPr lang="de-DE" dirty="0">
                <a:latin typeface="Trebuchet MS" panose="020B0603020202020204" pitchFamily="34" charset="0"/>
              </a:rPr>
              <a:t> </a:t>
            </a:r>
            <a:endParaRPr lang="en-DE" dirty="0">
              <a:latin typeface="Trebuchet MS" panose="020B0603020202020204" pitchFamily="34" charset="0"/>
            </a:endParaRPr>
          </a:p>
        </p:txBody>
      </p:sp>
      <p:pic>
        <p:nvPicPr>
          <p:cNvPr id="7" name="Picture 6">
            <a:extLst>
              <a:ext uri="{FF2B5EF4-FFF2-40B4-BE49-F238E27FC236}">
                <a16:creationId xmlns:a16="http://schemas.microsoft.com/office/drawing/2014/main" id="{52AE4FCE-BD0F-40FD-BEF1-204A4A0E6EE7}"/>
              </a:ext>
            </a:extLst>
          </p:cNvPr>
          <p:cNvPicPr>
            <a:picLocks noChangeAspect="1"/>
          </p:cNvPicPr>
          <p:nvPr/>
        </p:nvPicPr>
        <p:blipFill>
          <a:blip r:embed="rId6"/>
          <a:stretch>
            <a:fillRect/>
          </a:stretch>
        </p:blipFill>
        <p:spPr>
          <a:xfrm>
            <a:off x="9606479" y="3060815"/>
            <a:ext cx="2473761" cy="3677920"/>
          </a:xfrm>
          <a:prstGeom prst="rect">
            <a:avLst/>
          </a:prstGeom>
          <a:ln w="6350">
            <a:solidFill>
              <a:schemeClr val="tx1"/>
            </a:solidFill>
          </a:ln>
        </p:spPr>
      </p:pic>
    </p:spTree>
    <p:custDataLst>
      <p:tags r:id="rId1"/>
    </p:custDataLst>
    <p:extLst>
      <p:ext uri="{BB962C8B-B14F-4D97-AF65-F5344CB8AC3E}">
        <p14:creationId xmlns:p14="http://schemas.microsoft.com/office/powerpoint/2010/main" val="2208400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3200" dirty="0"/>
              <a:t>RAG: Retrieval and Generation</a:t>
            </a:r>
            <a:endParaRPr lang="de-DE" sz="3600" b="0" dirty="0"/>
          </a:p>
        </p:txBody>
      </p:sp>
      <p:sp>
        <p:nvSpPr>
          <p:cNvPr id="4" name="Rectangle 3">
            <a:extLst>
              <a:ext uri="{FF2B5EF4-FFF2-40B4-BE49-F238E27FC236}">
                <a16:creationId xmlns:a16="http://schemas.microsoft.com/office/drawing/2014/main" id="{1B133282-71BB-4C10-856F-7331D2D0ED18}"/>
              </a:ext>
            </a:extLst>
          </p:cNvPr>
          <p:cNvSpPr/>
          <p:nvPr/>
        </p:nvSpPr>
        <p:spPr>
          <a:xfrm>
            <a:off x="2375452" y="6331231"/>
            <a:ext cx="3369365" cy="407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1"/>
                </a:solidFill>
              </a:ln>
              <a:solidFill>
                <a:schemeClr val="bg1"/>
              </a:solidFill>
            </a:endParaRPr>
          </a:p>
        </p:txBody>
      </p:sp>
      <p:pic>
        <p:nvPicPr>
          <p:cNvPr id="8" name="Picture 2" descr="retrieval_diagram">
            <a:extLst>
              <a:ext uri="{FF2B5EF4-FFF2-40B4-BE49-F238E27FC236}">
                <a16:creationId xmlns:a16="http://schemas.microsoft.com/office/drawing/2014/main" id="{ABD47A76-2954-4A39-9C26-3D598AD41C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5511" y="1132669"/>
            <a:ext cx="8008686" cy="41086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89450BE-51F1-414B-8869-46EBD916D8D8}"/>
              </a:ext>
            </a:extLst>
          </p:cNvPr>
          <p:cNvSpPr txBox="1"/>
          <p:nvPr/>
        </p:nvSpPr>
        <p:spPr>
          <a:xfrm>
            <a:off x="2375452" y="5383699"/>
            <a:ext cx="6096000" cy="341632"/>
          </a:xfrm>
          <a:prstGeom prst="rect">
            <a:avLst/>
          </a:prstGeom>
          <a:noFill/>
        </p:spPr>
        <p:txBody>
          <a:bodyPr wrap="square">
            <a:spAutoFit/>
          </a:bodyPr>
          <a:lstStyle/>
          <a:p>
            <a:r>
              <a:rPr lang="en-DE" dirty="0">
                <a:latin typeface="Trebuchet MS" panose="020B0603020202020204" pitchFamily="34" charset="0"/>
                <a:hlinkClick r:id="rId5"/>
              </a:rPr>
              <a:t>https://python.langchain.com/docs/tutorials/rag/</a:t>
            </a:r>
            <a:r>
              <a:rPr lang="de-DE" dirty="0">
                <a:latin typeface="Trebuchet MS" panose="020B0603020202020204" pitchFamily="34" charset="0"/>
              </a:rPr>
              <a:t> </a:t>
            </a:r>
            <a:endParaRPr lang="en-DE" dirty="0">
              <a:latin typeface="Trebuchet MS" panose="020B0603020202020204" pitchFamily="34" charset="0"/>
            </a:endParaRPr>
          </a:p>
        </p:txBody>
      </p:sp>
      <p:sp>
        <p:nvSpPr>
          <p:cNvPr id="10" name="TextBox 9">
            <a:extLst>
              <a:ext uri="{FF2B5EF4-FFF2-40B4-BE49-F238E27FC236}">
                <a16:creationId xmlns:a16="http://schemas.microsoft.com/office/drawing/2014/main" id="{C94F65A3-2BD1-4C3A-BC4B-78D9ED909FDF}"/>
              </a:ext>
            </a:extLst>
          </p:cNvPr>
          <p:cNvSpPr txBox="1"/>
          <p:nvPr/>
        </p:nvSpPr>
        <p:spPr>
          <a:xfrm>
            <a:off x="10032751" y="4091245"/>
            <a:ext cx="1813809" cy="840230"/>
          </a:xfrm>
          <a:prstGeom prst="rect">
            <a:avLst/>
          </a:prstGeom>
          <a:noFill/>
        </p:spPr>
        <p:txBody>
          <a:bodyPr wrap="square" rtlCol="0">
            <a:spAutoFit/>
          </a:bodyPr>
          <a:lstStyle/>
          <a:p>
            <a:r>
              <a:rPr lang="en-GB" dirty="0">
                <a:solidFill>
                  <a:schemeClr val="accent1"/>
                </a:solidFill>
                <a:latin typeface="Trebuchet MS" panose="020B0603020202020204" pitchFamily="34" charset="0"/>
              </a:rPr>
              <a:t>Q: “Who are the authors of this document?”</a:t>
            </a:r>
          </a:p>
        </p:txBody>
      </p:sp>
      <p:sp>
        <p:nvSpPr>
          <p:cNvPr id="11" name="TextBox 10">
            <a:extLst>
              <a:ext uri="{FF2B5EF4-FFF2-40B4-BE49-F238E27FC236}">
                <a16:creationId xmlns:a16="http://schemas.microsoft.com/office/drawing/2014/main" id="{B3BB2831-774C-4AAE-8ED1-1007DAFF0FAB}"/>
              </a:ext>
            </a:extLst>
          </p:cNvPr>
          <p:cNvSpPr txBox="1"/>
          <p:nvPr/>
        </p:nvSpPr>
        <p:spPr>
          <a:xfrm>
            <a:off x="10032751" y="5164016"/>
            <a:ext cx="1813809" cy="590931"/>
          </a:xfrm>
          <a:prstGeom prst="rect">
            <a:avLst/>
          </a:prstGeom>
          <a:noFill/>
        </p:spPr>
        <p:txBody>
          <a:bodyPr wrap="square" rtlCol="0">
            <a:spAutoFit/>
          </a:bodyPr>
          <a:lstStyle/>
          <a:p>
            <a:r>
              <a:rPr lang="en-GB" dirty="0">
                <a:solidFill>
                  <a:schemeClr val="accent1"/>
                </a:solidFill>
                <a:latin typeface="Trebuchet MS" panose="020B0603020202020204" pitchFamily="34" charset="0"/>
              </a:rPr>
              <a:t>A: “The authors are…”</a:t>
            </a:r>
          </a:p>
        </p:txBody>
      </p:sp>
    </p:spTree>
    <p:custDataLst>
      <p:tags r:id="rId1"/>
    </p:custDataLst>
    <p:extLst>
      <p:ext uri="{BB962C8B-B14F-4D97-AF65-F5344CB8AC3E}">
        <p14:creationId xmlns:p14="http://schemas.microsoft.com/office/powerpoint/2010/main" val="2500065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3200" dirty="0"/>
              <a:t>RAG: All </a:t>
            </a:r>
            <a:r>
              <a:rPr lang="de-DE" dirty="0" err="1"/>
              <a:t>s</a:t>
            </a:r>
            <a:r>
              <a:rPr lang="de-DE" sz="3200" dirty="0" err="1"/>
              <a:t>teps</a:t>
            </a:r>
            <a:r>
              <a:rPr lang="de-DE" sz="3200" dirty="0"/>
              <a:t> at </a:t>
            </a:r>
            <a:r>
              <a:rPr lang="de-DE" sz="3200" dirty="0" err="1"/>
              <a:t>once</a:t>
            </a:r>
            <a:endParaRPr lang="de-DE" sz="3600" b="0" dirty="0"/>
          </a:p>
        </p:txBody>
      </p:sp>
      <p:sp>
        <p:nvSpPr>
          <p:cNvPr id="4" name="Rectangle 3">
            <a:extLst>
              <a:ext uri="{FF2B5EF4-FFF2-40B4-BE49-F238E27FC236}">
                <a16:creationId xmlns:a16="http://schemas.microsoft.com/office/drawing/2014/main" id="{1B133282-71BB-4C10-856F-7331D2D0ED18}"/>
              </a:ext>
            </a:extLst>
          </p:cNvPr>
          <p:cNvSpPr/>
          <p:nvPr/>
        </p:nvSpPr>
        <p:spPr>
          <a:xfrm>
            <a:off x="2375452" y="6331231"/>
            <a:ext cx="3369365" cy="407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1"/>
                </a:solidFill>
              </a:ln>
              <a:solidFill>
                <a:schemeClr val="bg1"/>
              </a:solidFill>
            </a:endParaRPr>
          </a:p>
        </p:txBody>
      </p:sp>
      <p:pic>
        <p:nvPicPr>
          <p:cNvPr id="8" name="Picture 2">
            <a:extLst>
              <a:ext uri="{FF2B5EF4-FFF2-40B4-BE49-F238E27FC236}">
                <a16:creationId xmlns:a16="http://schemas.microsoft.com/office/drawing/2014/main" id="{889170D7-A018-40B4-B118-F24619F932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712" y="1297499"/>
            <a:ext cx="6986510" cy="40801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E6ABE30-61BA-4B62-8588-9C66781D2BA1}"/>
              </a:ext>
            </a:extLst>
          </p:cNvPr>
          <p:cNvSpPr txBox="1"/>
          <p:nvPr/>
        </p:nvSpPr>
        <p:spPr>
          <a:xfrm>
            <a:off x="1310640" y="5398556"/>
            <a:ext cx="7294880" cy="200055"/>
          </a:xfrm>
          <a:prstGeom prst="rect">
            <a:avLst/>
          </a:prstGeom>
          <a:noFill/>
        </p:spPr>
        <p:txBody>
          <a:bodyPr wrap="square">
            <a:spAutoFit/>
          </a:bodyPr>
          <a:lstStyle/>
          <a:p>
            <a:r>
              <a:rPr lang="en-DE" sz="700" dirty="0">
                <a:latin typeface="Trebuchet MS" panose="020B0603020202020204" pitchFamily="34" charset="0"/>
              </a:rPr>
              <a:t>https://aswin19031997.medium.com/enhancing-conversational-ai-with-retrieval-augmented-generation-rag-leveraging-csv-integration-3000322819eb</a:t>
            </a:r>
          </a:p>
        </p:txBody>
      </p:sp>
    </p:spTree>
    <p:custDataLst>
      <p:tags r:id="rId1"/>
    </p:custDataLst>
    <p:extLst>
      <p:ext uri="{BB962C8B-B14F-4D97-AF65-F5344CB8AC3E}">
        <p14:creationId xmlns:p14="http://schemas.microsoft.com/office/powerpoint/2010/main" val="2168571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3200" dirty="0"/>
              <a:t>Agenda</a:t>
            </a:r>
            <a:r>
              <a:rPr lang="de-DE" sz="3600" dirty="0"/>
              <a:t> </a:t>
            </a:r>
            <a:br>
              <a:rPr lang="de-DE" sz="3600" dirty="0"/>
            </a:br>
            <a:endParaRPr lang="de-DE" sz="3600" b="0" dirty="0"/>
          </a:p>
        </p:txBody>
      </p:sp>
      <p:sp>
        <p:nvSpPr>
          <p:cNvPr id="2" name="Inhaltsplatzhalter 1"/>
          <p:cNvSpPr>
            <a:spLocks noGrp="1"/>
          </p:cNvSpPr>
          <p:nvPr>
            <p:ph sz="quarter" idx="10"/>
          </p:nvPr>
        </p:nvSpPr>
        <p:spPr>
          <a:xfrm>
            <a:off x="874711" y="1484313"/>
            <a:ext cx="10580688" cy="4344987"/>
          </a:xfrm>
        </p:spPr>
        <p:txBody>
          <a:bodyPr/>
          <a:lstStyle/>
          <a:p>
            <a:pPr marL="342900" marR="0" lvl="0" indent="-342900" algn="l" rtl="0">
              <a:lnSpc>
                <a:spcPct val="100000"/>
              </a:lnSpc>
              <a:spcBef>
                <a:spcPts val="600"/>
              </a:spcBef>
              <a:spcAft>
                <a:spcPts val="0"/>
              </a:spcAft>
              <a:buFont typeface="Wingdings" panose="05000000000000000000" pitchFamily="2" charset="2"/>
              <a:buChar char="§"/>
            </a:pPr>
            <a:endParaRPr lang="en-GB" sz="2000" b="0" dirty="0"/>
          </a:p>
          <a:p>
            <a:pPr marL="342900" indent="-342900">
              <a:spcBef>
                <a:spcPts val="600"/>
              </a:spcBef>
              <a:buFont typeface="Wingdings" panose="05000000000000000000" pitchFamily="2" charset="2"/>
              <a:buChar char="§"/>
            </a:pPr>
            <a:r>
              <a:rPr lang="en-GB" sz="2000" b="0" dirty="0"/>
              <a:t>Search Targets</a:t>
            </a:r>
          </a:p>
          <a:p>
            <a:pPr marR="0" lvl="0" algn="l" rtl="0">
              <a:lnSpc>
                <a:spcPct val="100000"/>
              </a:lnSpc>
              <a:spcBef>
                <a:spcPts val="600"/>
              </a:spcBef>
              <a:spcAft>
                <a:spcPts val="0"/>
              </a:spcAft>
            </a:pPr>
            <a:endParaRPr lang="en-GB" sz="2000" b="0" dirty="0"/>
          </a:p>
          <a:p>
            <a:pPr marL="342900" marR="0" lvl="0" indent="-342900" algn="l" rtl="0">
              <a:lnSpc>
                <a:spcPct val="100000"/>
              </a:lnSpc>
              <a:spcBef>
                <a:spcPts val="600"/>
              </a:spcBef>
              <a:spcAft>
                <a:spcPts val="0"/>
              </a:spcAft>
              <a:buFont typeface="Wingdings" panose="05000000000000000000" pitchFamily="2" charset="2"/>
              <a:buChar char="§"/>
            </a:pPr>
            <a:r>
              <a:rPr lang="en-GB" sz="2000" b="0" dirty="0" err="1"/>
              <a:t>GeoQuery</a:t>
            </a:r>
            <a:endParaRPr lang="en-GB" sz="2000" b="0" dirty="0"/>
          </a:p>
          <a:p>
            <a:pPr marL="342900" marR="0" lvl="0" indent="-342900" algn="l" rtl="0">
              <a:lnSpc>
                <a:spcPct val="100000"/>
              </a:lnSpc>
              <a:spcBef>
                <a:spcPts val="600"/>
              </a:spcBef>
              <a:spcAft>
                <a:spcPts val="0"/>
              </a:spcAft>
              <a:buFont typeface="Wingdings" panose="05000000000000000000" pitchFamily="2" charset="2"/>
              <a:buChar char="§"/>
            </a:pPr>
            <a:endParaRPr lang="en-GB" sz="2000" b="0" dirty="0"/>
          </a:p>
          <a:p>
            <a:pPr marL="342900" marR="0" lvl="0" indent="-342900" algn="l" rtl="0">
              <a:lnSpc>
                <a:spcPct val="100000"/>
              </a:lnSpc>
              <a:spcBef>
                <a:spcPts val="600"/>
              </a:spcBef>
              <a:spcAft>
                <a:spcPts val="0"/>
              </a:spcAft>
              <a:buFont typeface="Wingdings" panose="05000000000000000000" pitchFamily="2" charset="2"/>
              <a:buChar char="§"/>
            </a:pPr>
            <a:r>
              <a:rPr lang="en-GB" sz="2000" b="0" dirty="0"/>
              <a:t>Retrieval-Augmented Generation</a:t>
            </a:r>
          </a:p>
          <a:p>
            <a:pPr marL="0" marR="0" lvl="0" indent="0" algn="l" rtl="0">
              <a:lnSpc>
                <a:spcPct val="100000"/>
              </a:lnSpc>
              <a:spcBef>
                <a:spcPts val="600"/>
              </a:spcBef>
              <a:spcAft>
                <a:spcPts val="0"/>
              </a:spcAft>
              <a:buNone/>
            </a:pPr>
            <a:endParaRPr lang="en-GB" sz="2000" b="0" dirty="0"/>
          </a:p>
        </p:txBody>
      </p:sp>
      <p:sp>
        <p:nvSpPr>
          <p:cNvPr id="4" name="Rectangle 3">
            <a:extLst>
              <a:ext uri="{FF2B5EF4-FFF2-40B4-BE49-F238E27FC236}">
                <a16:creationId xmlns:a16="http://schemas.microsoft.com/office/drawing/2014/main" id="{1B133282-71BB-4C10-856F-7331D2D0ED18}"/>
              </a:ext>
            </a:extLst>
          </p:cNvPr>
          <p:cNvSpPr/>
          <p:nvPr/>
        </p:nvSpPr>
        <p:spPr>
          <a:xfrm>
            <a:off x="2375452" y="6331231"/>
            <a:ext cx="3369365" cy="407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1"/>
                </a:solidFill>
              </a:ln>
              <a:solidFill>
                <a:schemeClr val="bg1"/>
              </a:solidFill>
            </a:endParaRPr>
          </a:p>
        </p:txBody>
      </p:sp>
    </p:spTree>
    <p:custDataLst>
      <p:tags r:id="rId1"/>
    </p:custDataLst>
    <p:extLst>
      <p:ext uri="{BB962C8B-B14F-4D97-AF65-F5344CB8AC3E}">
        <p14:creationId xmlns:p14="http://schemas.microsoft.com/office/powerpoint/2010/main" val="4155648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3200" dirty="0" err="1"/>
              <a:t>Examples</a:t>
            </a:r>
            <a:r>
              <a:rPr lang="de-DE" sz="3200" dirty="0"/>
              <a:t> of RAG </a:t>
            </a:r>
            <a:r>
              <a:rPr lang="de-DE" sz="3200" dirty="0" err="1"/>
              <a:t>Architectures</a:t>
            </a:r>
            <a:endParaRPr lang="de-DE" sz="3600" b="0" dirty="0"/>
          </a:p>
        </p:txBody>
      </p:sp>
      <p:sp>
        <p:nvSpPr>
          <p:cNvPr id="4" name="Rectangle 3">
            <a:extLst>
              <a:ext uri="{FF2B5EF4-FFF2-40B4-BE49-F238E27FC236}">
                <a16:creationId xmlns:a16="http://schemas.microsoft.com/office/drawing/2014/main" id="{1B133282-71BB-4C10-856F-7331D2D0ED18}"/>
              </a:ext>
            </a:extLst>
          </p:cNvPr>
          <p:cNvSpPr/>
          <p:nvPr/>
        </p:nvSpPr>
        <p:spPr>
          <a:xfrm>
            <a:off x="2375452" y="6331231"/>
            <a:ext cx="3369365" cy="407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1"/>
                </a:solidFill>
              </a:ln>
              <a:solidFill>
                <a:schemeClr val="bg1"/>
              </a:solidFill>
            </a:endParaRPr>
          </a:p>
        </p:txBody>
      </p:sp>
      <p:sp>
        <p:nvSpPr>
          <p:cNvPr id="8" name="TextBox 7">
            <a:extLst>
              <a:ext uri="{FF2B5EF4-FFF2-40B4-BE49-F238E27FC236}">
                <a16:creationId xmlns:a16="http://schemas.microsoft.com/office/drawing/2014/main" id="{F54EB989-8C32-4B2C-B67E-3D67B517377E}"/>
              </a:ext>
            </a:extLst>
          </p:cNvPr>
          <p:cNvSpPr txBox="1"/>
          <p:nvPr/>
        </p:nvSpPr>
        <p:spPr>
          <a:xfrm>
            <a:off x="813752" y="966202"/>
            <a:ext cx="3016568" cy="369332"/>
          </a:xfrm>
          <a:prstGeom prst="rect">
            <a:avLst/>
          </a:prstGeom>
          <a:noFill/>
        </p:spPr>
        <p:txBody>
          <a:bodyPr wrap="square" rtlCol="0">
            <a:spAutoFit/>
          </a:bodyPr>
          <a:lstStyle/>
          <a:p>
            <a:r>
              <a:rPr lang="en-GB" sz="1800" dirty="0">
                <a:solidFill>
                  <a:schemeClr val="accent1"/>
                </a:solidFill>
              </a:rPr>
              <a:t>Basic RAG Architecture</a:t>
            </a:r>
            <a:endParaRPr lang="en-GB" sz="1800" dirty="0">
              <a:solidFill>
                <a:srgbClr val="FF0000"/>
              </a:solidFill>
            </a:endParaRPr>
          </a:p>
        </p:txBody>
      </p:sp>
      <p:pic>
        <p:nvPicPr>
          <p:cNvPr id="1026" name="Picture 2">
            <a:extLst>
              <a:ext uri="{FF2B5EF4-FFF2-40B4-BE49-F238E27FC236}">
                <a16:creationId xmlns:a16="http://schemas.microsoft.com/office/drawing/2014/main" id="{CAA3CE2F-1981-4C49-8565-68FE21D2E7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216"/>
          <a:stretch/>
        </p:blipFill>
        <p:spPr bwMode="auto">
          <a:xfrm>
            <a:off x="1176494" y="1519169"/>
            <a:ext cx="10111265" cy="45520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660295D-4663-4991-8E56-A5FC88F89689}"/>
              </a:ext>
            </a:extLst>
          </p:cNvPr>
          <p:cNvSpPr txBox="1"/>
          <p:nvPr/>
        </p:nvSpPr>
        <p:spPr>
          <a:xfrm>
            <a:off x="9265920" y="1117600"/>
            <a:ext cx="2489200" cy="1338828"/>
          </a:xfrm>
          <a:prstGeom prst="rect">
            <a:avLst/>
          </a:prstGeom>
          <a:noFill/>
        </p:spPr>
        <p:txBody>
          <a:bodyPr wrap="square" rtlCol="0">
            <a:spAutoFit/>
          </a:bodyPr>
          <a:lstStyle/>
          <a:p>
            <a:pPr marL="342900" indent="-342900">
              <a:buFont typeface="+mj-lt"/>
              <a:buAutoNum type="arabicPeriod"/>
            </a:pPr>
            <a:r>
              <a:rPr lang="de-DE" dirty="0">
                <a:solidFill>
                  <a:schemeClr val="accent1"/>
                </a:solidFill>
              </a:rPr>
              <a:t>Embedding Model</a:t>
            </a:r>
          </a:p>
          <a:p>
            <a:pPr marL="342900" indent="-342900">
              <a:buFont typeface="+mj-lt"/>
              <a:buAutoNum type="arabicPeriod"/>
            </a:pPr>
            <a:r>
              <a:rPr lang="de-DE" dirty="0">
                <a:solidFill>
                  <a:schemeClr val="accent1"/>
                </a:solidFill>
              </a:rPr>
              <a:t>Vector Store</a:t>
            </a:r>
          </a:p>
          <a:p>
            <a:pPr marL="342900" indent="-342900">
              <a:buFont typeface="+mj-lt"/>
              <a:buAutoNum type="arabicPeriod"/>
            </a:pPr>
            <a:r>
              <a:rPr lang="de-DE" dirty="0" err="1">
                <a:solidFill>
                  <a:schemeClr val="accent1"/>
                </a:solidFill>
              </a:rPr>
              <a:t>PromptTemplate</a:t>
            </a:r>
            <a:endParaRPr lang="de-DE" dirty="0">
              <a:solidFill>
                <a:schemeClr val="accent1"/>
              </a:solidFill>
            </a:endParaRPr>
          </a:p>
          <a:p>
            <a:pPr marL="342900" indent="-342900">
              <a:buFont typeface="+mj-lt"/>
              <a:buAutoNum type="arabicPeriod"/>
            </a:pPr>
            <a:r>
              <a:rPr lang="de-DE" dirty="0">
                <a:solidFill>
                  <a:schemeClr val="accent1"/>
                </a:solidFill>
              </a:rPr>
              <a:t>Chat Model</a:t>
            </a:r>
          </a:p>
          <a:p>
            <a:pPr marL="342900" indent="-342900">
              <a:buFont typeface="+mj-lt"/>
              <a:buAutoNum type="arabicPeriod"/>
            </a:pPr>
            <a:r>
              <a:rPr lang="de-DE" dirty="0">
                <a:solidFill>
                  <a:schemeClr val="accent1"/>
                </a:solidFill>
              </a:rPr>
              <a:t>Parser</a:t>
            </a:r>
            <a:endParaRPr lang="en-DE" dirty="0">
              <a:solidFill>
                <a:schemeClr val="accent1"/>
              </a:solidFill>
            </a:endParaRPr>
          </a:p>
        </p:txBody>
      </p:sp>
      <p:sp>
        <p:nvSpPr>
          <p:cNvPr id="5" name="Oval 4">
            <a:extLst>
              <a:ext uri="{FF2B5EF4-FFF2-40B4-BE49-F238E27FC236}">
                <a16:creationId xmlns:a16="http://schemas.microsoft.com/office/drawing/2014/main" id="{91763569-ADC4-4B82-81A5-3E9AF9C109F6}"/>
              </a:ext>
            </a:extLst>
          </p:cNvPr>
          <p:cNvSpPr/>
          <p:nvPr/>
        </p:nvSpPr>
        <p:spPr>
          <a:xfrm>
            <a:off x="3498800" y="4362400"/>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1</a:t>
            </a:r>
            <a:endParaRPr lang="en-DE" dirty="0"/>
          </a:p>
        </p:txBody>
      </p:sp>
      <p:sp>
        <p:nvSpPr>
          <p:cNvPr id="9" name="Oval 8">
            <a:extLst>
              <a:ext uri="{FF2B5EF4-FFF2-40B4-BE49-F238E27FC236}">
                <a16:creationId xmlns:a16="http://schemas.microsoft.com/office/drawing/2014/main" id="{ACAFA06E-8D4D-4CA7-8249-D6838CC662D9}"/>
              </a:ext>
            </a:extLst>
          </p:cNvPr>
          <p:cNvSpPr/>
          <p:nvPr/>
        </p:nvSpPr>
        <p:spPr>
          <a:xfrm>
            <a:off x="3092400" y="3422600"/>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2</a:t>
            </a:r>
            <a:endParaRPr lang="en-DE" dirty="0"/>
          </a:p>
        </p:txBody>
      </p:sp>
      <p:sp>
        <p:nvSpPr>
          <p:cNvPr id="10" name="Oval 9">
            <a:extLst>
              <a:ext uri="{FF2B5EF4-FFF2-40B4-BE49-F238E27FC236}">
                <a16:creationId xmlns:a16="http://schemas.microsoft.com/office/drawing/2014/main" id="{B6153B9F-A9C4-4D0F-B7AF-A05BCC113A6D}"/>
              </a:ext>
            </a:extLst>
          </p:cNvPr>
          <p:cNvSpPr/>
          <p:nvPr/>
        </p:nvSpPr>
        <p:spPr>
          <a:xfrm>
            <a:off x="7004000" y="5338831"/>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3</a:t>
            </a:r>
            <a:endParaRPr lang="en-DE" dirty="0"/>
          </a:p>
        </p:txBody>
      </p:sp>
      <p:sp>
        <p:nvSpPr>
          <p:cNvPr id="11" name="Oval 10">
            <a:extLst>
              <a:ext uri="{FF2B5EF4-FFF2-40B4-BE49-F238E27FC236}">
                <a16:creationId xmlns:a16="http://schemas.microsoft.com/office/drawing/2014/main" id="{8C2F6D6D-C072-43CD-8710-840A41751F79}"/>
              </a:ext>
            </a:extLst>
          </p:cNvPr>
          <p:cNvSpPr/>
          <p:nvPr/>
        </p:nvSpPr>
        <p:spPr>
          <a:xfrm>
            <a:off x="8934400" y="4724400"/>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4</a:t>
            </a:r>
            <a:endParaRPr lang="en-DE" dirty="0"/>
          </a:p>
        </p:txBody>
      </p:sp>
      <p:sp>
        <p:nvSpPr>
          <p:cNvPr id="12" name="Oval 11">
            <a:extLst>
              <a:ext uri="{FF2B5EF4-FFF2-40B4-BE49-F238E27FC236}">
                <a16:creationId xmlns:a16="http://schemas.microsoft.com/office/drawing/2014/main" id="{9CF293CC-76AD-431B-8A7E-BE4D8B515F30}"/>
              </a:ext>
            </a:extLst>
          </p:cNvPr>
          <p:cNvSpPr/>
          <p:nvPr/>
        </p:nvSpPr>
        <p:spPr>
          <a:xfrm>
            <a:off x="10031680" y="4362400"/>
            <a:ext cx="216000" cy="21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t>5</a:t>
            </a:r>
            <a:endParaRPr lang="en-DE" dirty="0"/>
          </a:p>
        </p:txBody>
      </p:sp>
    </p:spTree>
    <p:custDataLst>
      <p:tags r:id="rId1"/>
    </p:custDataLst>
    <p:extLst>
      <p:ext uri="{BB962C8B-B14F-4D97-AF65-F5344CB8AC3E}">
        <p14:creationId xmlns:p14="http://schemas.microsoft.com/office/powerpoint/2010/main" val="957562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3200" dirty="0" err="1"/>
              <a:t>Our</a:t>
            </a:r>
            <a:r>
              <a:rPr lang="de-DE" sz="3200" dirty="0"/>
              <a:t> </a:t>
            </a:r>
            <a:r>
              <a:rPr lang="de-DE" sz="3200" dirty="0" err="1"/>
              <a:t>scenario</a:t>
            </a:r>
            <a:r>
              <a:rPr lang="de-DE" sz="3200" dirty="0"/>
              <a:t>: </a:t>
            </a:r>
            <a:r>
              <a:rPr lang="de-DE" sz="3200" dirty="0" err="1"/>
              <a:t>from</a:t>
            </a:r>
            <a:r>
              <a:rPr lang="de-DE" sz="3200" dirty="0"/>
              <a:t> </a:t>
            </a:r>
            <a:r>
              <a:rPr lang="de-DE" sz="3200" dirty="0" err="1"/>
              <a:t>search</a:t>
            </a:r>
            <a:r>
              <a:rPr lang="de-DE" sz="3200" dirty="0"/>
              <a:t> </a:t>
            </a:r>
            <a:r>
              <a:rPr lang="de-DE" sz="3200" dirty="0" err="1"/>
              <a:t>target</a:t>
            </a:r>
            <a:r>
              <a:rPr lang="de-DE" sz="3200" dirty="0"/>
              <a:t> </a:t>
            </a:r>
            <a:r>
              <a:rPr lang="de-DE" sz="3200" dirty="0" err="1"/>
              <a:t>to</a:t>
            </a:r>
            <a:r>
              <a:rPr lang="de-DE" sz="3200" dirty="0"/>
              <a:t> </a:t>
            </a:r>
            <a:r>
              <a:rPr lang="de-DE" sz="3200" dirty="0" err="1"/>
              <a:t>embedding</a:t>
            </a:r>
            <a:r>
              <a:rPr lang="de-DE" sz="3600" dirty="0"/>
              <a:t> </a:t>
            </a:r>
            <a:br>
              <a:rPr lang="de-DE" sz="3600" dirty="0"/>
            </a:br>
            <a:endParaRPr lang="de-DE" sz="3600" b="0" dirty="0"/>
          </a:p>
        </p:txBody>
      </p:sp>
      <p:sp>
        <p:nvSpPr>
          <p:cNvPr id="4" name="Rectangle 3">
            <a:extLst>
              <a:ext uri="{FF2B5EF4-FFF2-40B4-BE49-F238E27FC236}">
                <a16:creationId xmlns:a16="http://schemas.microsoft.com/office/drawing/2014/main" id="{1B133282-71BB-4C10-856F-7331D2D0ED18}"/>
              </a:ext>
            </a:extLst>
          </p:cNvPr>
          <p:cNvSpPr/>
          <p:nvPr/>
        </p:nvSpPr>
        <p:spPr>
          <a:xfrm>
            <a:off x="2375452" y="6331231"/>
            <a:ext cx="3369365" cy="407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1"/>
                </a:solidFill>
              </a:ln>
              <a:solidFill>
                <a:schemeClr val="bg1"/>
              </a:solidFill>
            </a:endParaRPr>
          </a:p>
        </p:txBody>
      </p:sp>
      <p:sp>
        <p:nvSpPr>
          <p:cNvPr id="7" name="Content Placeholder 6">
            <a:extLst>
              <a:ext uri="{FF2B5EF4-FFF2-40B4-BE49-F238E27FC236}">
                <a16:creationId xmlns:a16="http://schemas.microsoft.com/office/drawing/2014/main" id="{9738B900-2915-407D-8159-0AFD09B44BEB}"/>
              </a:ext>
            </a:extLst>
          </p:cNvPr>
          <p:cNvSpPr>
            <a:spLocks noGrp="1"/>
          </p:cNvSpPr>
          <p:nvPr>
            <p:ph sz="quarter" idx="10"/>
          </p:nvPr>
        </p:nvSpPr>
        <p:spPr>
          <a:xfrm>
            <a:off x="874711" y="1484313"/>
            <a:ext cx="4083369" cy="1177607"/>
          </a:xfrm>
        </p:spPr>
        <p:txBody>
          <a:bodyPr/>
          <a:lstStyle/>
          <a:p>
            <a:r>
              <a:rPr lang="de-DE" b="0" dirty="0" err="1"/>
              <a:t>document</a:t>
            </a:r>
            <a:r>
              <a:rPr lang="de-DE" b="0" dirty="0"/>
              <a:t>  = </a:t>
            </a:r>
            <a:r>
              <a:rPr lang="de-DE" b="0" dirty="0" err="1"/>
              <a:t>id</a:t>
            </a:r>
            <a:r>
              <a:rPr lang="de-DE" b="0" dirty="0"/>
              <a:t> + </a:t>
            </a:r>
            <a:r>
              <a:rPr lang="de-DE" b="0" dirty="0" err="1"/>
              <a:t>metadata</a:t>
            </a:r>
            <a:endParaRPr lang="de-DE" b="0" dirty="0"/>
          </a:p>
          <a:p>
            <a:endParaRPr lang="de-DE" b="0" dirty="0"/>
          </a:p>
          <a:p>
            <a:r>
              <a:rPr lang="de-DE" b="0" dirty="0" err="1"/>
              <a:t>Example</a:t>
            </a:r>
            <a:r>
              <a:rPr lang="de-DE" b="0" dirty="0"/>
              <a:t>: </a:t>
            </a:r>
            <a:endParaRPr lang="en-DE" b="0" dirty="0"/>
          </a:p>
        </p:txBody>
      </p:sp>
      <p:pic>
        <p:nvPicPr>
          <p:cNvPr id="9" name="Picture 8">
            <a:extLst>
              <a:ext uri="{FF2B5EF4-FFF2-40B4-BE49-F238E27FC236}">
                <a16:creationId xmlns:a16="http://schemas.microsoft.com/office/drawing/2014/main" id="{60B793F6-D1CA-4022-B300-F6F49DA834B6}"/>
              </a:ext>
            </a:extLst>
          </p:cNvPr>
          <p:cNvPicPr>
            <a:picLocks noChangeAspect="1"/>
          </p:cNvPicPr>
          <p:nvPr/>
        </p:nvPicPr>
        <p:blipFill rotWithShape="1">
          <a:blip r:embed="rId4"/>
          <a:srcRect r="33892"/>
          <a:stretch/>
        </p:blipFill>
        <p:spPr>
          <a:xfrm>
            <a:off x="6994" y="1168179"/>
            <a:ext cx="4083369" cy="5689821"/>
          </a:xfrm>
          <a:prstGeom prst="rect">
            <a:avLst/>
          </a:prstGeom>
        </p:spPr>
      </p:pic>
      <p:sp>
        <p:nvSpPr>
          <p:cNvPr id="10" name="TextBox 9">
            <a:extLst>
              <a:ext uri="{FF2B5EF4-FFF2-40B4-BE49-F238E27FC236}">
                <a16:creationId xmlns:a16="http://schemas.microsoft.com/office/drawing/2014/main" id="{64EC5528-AA47-40C6-B070-A1C7C706D5EB}"/>
              </a:ext>
            </a:extLst>
          </p:cNvPr>
          <p:cNvSpPr txBox="1"/>
          <p:nvPr/>
        </p:nvSpPr>
        <p:spPr>
          <a:xfrm>
            <a:off x="12852400" y="982382"/>
            <a:ext cx="184731" cy="341632"/>
          </a:xfrm>
          <a:prstGeom prst="rect">
            <a:avLst/>
          </a:prstGeom>
          <a:noFill/>
        </p:spPr>
        <p:txBody>
          <a:bodyPr wrap="none" rtlCol="0">
            <a:spAutoFit/>
          </a:bodyPr>
          <a:lstStyle/>
          <a:p>
            <a:endParaRPr lang="en-DE" dirty="0"/>
          </a:p>
        </p:txBody>
      </p:sp>
      <p:sp>
        <p:nvSpPr>
          <p:cNvPr id="12" name="TextBox 11">
            <a:extLst>
              <a:ext uri="{FF2B5EF4-FFF2-40B4-BE49-F238E27FC236}">
                <a16:creationId xmlns:a16="http://schemas.microsoft.com/office/drawing/2014/main" id="{9C094CF8-4DED-4D1B-B322-81C995661FC7}"/>
              </a:ext>
            </a:extLst>
          </p:cNvPr>
          <p:cNvSpPr txBox="1"/>
          <p:nvPr/>
        </p:nvSpPr>
        <p:spPr>
          <a:xfrm>
            <a:off x="351567" y="859472"/>
            <a:ext cx="1939688" cy="341632"/>
          </a:xfrm>
          <a:prstGeom prst="rect">
            <a:avLst/>
          </a:prstGeom>
          <a:noFill/>
        </p:spPr>
        <p:txBody>
          <a:bodyPr wrap="square">
            <a:spAutoFit/>
          </a:bodyPr>
          <a:lstStyle/>
          <a:p>
            <a:r>
              <a:rPr lang="de-DE" dirty="0">
                <a:solidFill>
                  <a:schemeClr val="accent1"/>
                </a:solidFill>
              </a:rPr>
              <a:t>a</a:t>
            </a:r>
            <a:r>
              <a:rPr lang="de-DE" b="0" dirty="0">
                <a:solidFill>
                  <a:schemeClr val="accent1"/>
                </a:solidFill>
              </a:rPr>
              <a:t>ll </a:t>
            </a:r>
            <a:r>
              <a:rPr lang="de-DE" b="0" dirty="0" err="1">
                <a:solidFill>
                  <a:schemeClr val="accent1"/>
                </a:solidFill>
              </a:rPr>
              <a:t>metadata</a:t>
            </a:r>
            <a:endParaRPr lang="en-DE" dirty="0">
              <a:solidFill>
                <a:schemeClr val="accent1"/>
              </a:solidFill>
            </a:endParaRPr>
          </a:p>
        </p:txBody>
      </p:sp>
      <p:sp>
        <p:nvSpPr>
          <p:cNvPr id="11" name="TextBox 10">
            <a:extLst>
              <a:ext uri="{FF2B5EF4-FFF2-40B4-BE49-F238E27FC236}">
                <a16:creationId xmlns:a16="http://schemas.microsoft.com/office/drawing/2014/main" id="{EBBBCDCD-2C94-4964-8253-87236341A7AC}"/>
              </a:ext>
            </a:extLst>
          </p:cNvPr>
          <p:cNvSpPr txBox="1"/>
          <p:nvPr/>
        </p:nvSpPr>
        <p:spPr>
          <a:xfrm>
            <a:off x="5632537" y="869404"/>
            <a:ext cx="2626070" cy="341632"/>
          </a:xfrm>
          <a:prstGeom prst="rect">
            <a:avLst/>
          </a:prstGeom>
          <a:noFill/>
        </p:spPr>
        <p:txBody>
          <a:bodyPr wrap="square">
            <a:spAutoFit/>
          </a:bodyPr>
          <a:lstStyle/>
          <a:p>
            <a:r>
              <a:rPr lang="de-DE" dirty="0" err="1">
                <a:solidFill>
                  <a:schemeClr val="accent1"/>
                </a:solidFill>
              </a:rPr>
              <a:t>selected</a:t>
            </a:r>
            <a:r>
              <a:rPr lang="de-DE" b="0" dirty="0">
                <a:solidFill>
                  <a:schemeClr val="accent1"/>
                </a:solidFill>
              </a:rPr>
              <a:t> </a:t>
            </a:r>
            <a:r>
              <a:rPr lang="de-DE" b="0" dirty="0" err="1">
                <a:solidFill>
                  <a:schemeClr val="accent1"/>
                </a:solidFill>
              </a:rPr>
              <a:t>metadata</a:t>
            </a:r>
            <a:endParaRPr lang="en-DE" dirty="0">
              <a:solidFill>
                <a:schemeClr val="accent1"/>
              </a:solidFill>
            </a:endParaRPr>
          </a:p>
        </p:txBody>
      </p:sp>
      <p:sp>
        <p:nvSpPr>
          <p:cNvPr id="13" name="TextBox 12">
            <a:extLst>
              <a:ext uri="{FF2B5EF4-FFF2-40B4-BE49-F238E27FC236}">
                <a16:creationId xmlns:a16="http://schemas.microsoft.com/office/drawing/2014/main" id="{B04FF325-D996-47DA-9843-153FB48D9910}"/>
              </a:ext>
            </a:extLst>
          </p:cNvPr>
          <p:cNvSpPr txBox="1"/>
          <p:nvPr/>
        </p:nvSpPr>
        <p:spPr>
          <a:xfrm>
            <a:off x="10411061" y="859472"/>
            <a:ext cx="2626070" cy="341632"/>
          </a:xfrm>
          <a:prstGeom prst="rect">
            <a:avLst/>
          </a:prstGeom>
          <a:noFill/>
        </p:spPr>
        <p:txBody>
          <a:bodyPr wrap="square">
            <a:spAutoFit/>
          </a:bodyPr>
          <a:lstStyle/>
          <a:p>
            <a:r>
              <a:rPr lang="de-DE" dirty="0" err="1">
                <a:solidFill>
                  <a:schemeClr val="accent1"/>
                </a:solidFill>
              </a:rPr>
              <a:t>embedding</a:t>
            </a:r>
            <a:endParaRPr lang="en-DE" dirty="0">
              <a:solidFill>
                <a:schemeClr val="accent1"/>
              </a:solidFill>
            </a:endParaRPr>
          </a:p>
        </p:txBody>
      </p:sp>
      <p:pic>
        <p:nvPicPr>
          <p:cNvPr id="5" name="Picture 4">
            <a:extLst>
              <a:ext uri="{FF2B5EF4-FFF2-40B4-BE49-F238E27FC236}">
                <a16:creationId xmlns:a16="http://schemas.microsoft.com/office/drawing/2014/main" id="{D02E5726-12E0-4458-B9D0-6736D6D25FB9}"/>
              </a:ext>
            </a:extLst>
          </p:cNvPr>
          <p:cNvPicPr>
            <a:picLocks noChangeAspect="1"/>
          </p:cNvPicPr>
          <p:nvPr/>
        </p:nvPicPr>
        <p:blipFill rotWithShape="1">
          <a:blip r:embed="rId5"/>
          <a:srcRect r="59559"/>
          <a:stretch/>
        </p:blipFill>
        <p:spPr>
          <a:xfrm>
            <a:off x="5685882" y="2618250"/>
            <a:ext cx="2200522" cy="4162742"/>
          </a:xfrm>
          <a:prstGeom prst="rect">
            <a:avLst/>
          </a:prstGeom>
        </p:spPr>
      </p:pic>
      <p:sp>
        <p:nvSpPr>
          <p:cNvPr id="2" name="TextBox 1">
            <a:extLst>
              <a:ext uri="{FF2B5EF4-FFF2-40B4-BE49-F238E27FC236}">
                <a16:creationId xmlns:a16="http://schemas.microsoft.com/office/drawing/2014/main" id="{87DBF18C-C627-4D9C-B95F-F90D5C4632F3}"/>
              </a:ext>
            </a:extLst>
          </p:cNvPr>
          <p:cNvSpPr txBox="1"/>
          <p:nvPr/>
        </p:nvSpPr>
        <p:spPr>
          <a:xfrm>
            <a:off x="5313680" y="1494245"/>
            <a:ext cx="2944927" cy="341632"/>
          </a:xfrm>
          <a:prstGeom prst="rect">
            <a:avLst/>
          </a:prstGeom>
          <a:noFill/>
        </p:spPr>
        <p:txBody>
          <a:bodyPr wrap="square" rtlCol="0">
            <a:spAutoFit/>
          </a:bodyPr>
          <a:lstStyle/>
          <a:p>
            <a:r>
              <a:rPr lang="de-DE" b="1" dirty="0">
                <a:solidFill>
                  <a:schemeClr val="accent1"/>
                </a:solidFill>
              </a:rPr>
              <a:t>Text-</a:t>
            </a:r>
            <a:r>
              <a:rPr lang="de-DE" b="1" dirty="0" err="1">
                <a:solidFill>
                  <a:schemeClr val="accent1"/>
                </a:solidFill>
              </a:rPr>
              <a:t>based</a:t>
            </a:r>
            <a:r>
              <a:rPr lang="de-DE" b="1" dirty="0">
                <a:solidFill>
                  <a:schemeClr val="accent1"/>
                </a:solidFill>
              </a:rPr>
              <a:t> </a:t>
            </a:r>
            <a:r>
              <a:rPr lang="de-DE" b="1" dirty="0" err="1">
                <a:solidFill>
                  <a:schemeClr val="accent1"/>
                </a:solidFill>
              </a:rPr>
              <a:t>metadata</a:t>
            </a:r>
            <a:r>
              <a:rPr lang="de-DE" b="1" dirty="0">
                <a:solidFill>
                  <a:schemeClr val="accent1"/>
                </a:solidFill>
              </a:rPr>
              <a:t> </a:t>
            </a:r>
            <a:r>
              <a:rPr lang="de-DE" b="1" dirty="0" err="1">
                <a:solidFill>
                  <a:schemeClr val="accent1"/>
                </a:solidFill>
              </a:rPr>
              <a:t>only</a:t>
            </a:r>
            <a:endParaRPr lang="en-DE" b="1" dirty="0">
              <a:solidFill>
                <a:schemeClr val="accent1"/>
              </a:solidFill>
            </a:endParaRPr>
          </a:p>
        </p:txBody>
      </p:sp>
      <p:sp>
        <p:nvSpPr>
          <p:cNvPr id="14" name="TextBox 13">
            <a:extLst>
              <a:ext uri="{FF2B5EF4-FFF2-40B4-BE49-F238E27FC236}">
                <a16:creationId xmlns:a16="http://schemas.microsoft.com/office/drawing/2014/main" id="{DC000F82-8C5C-4B96-AA6E-7465DEFAC80B}"/>
              </a:ext>
            </a:extLst>
          </p:cNvPr>
          <p:cNvSpPr txBox="1"/>
          <p:nvPr/>
        </p:nvSpPr>
        <p:spPr>
          <a:xfrm>
            <a:off x="9832781" y="1969422"/>
            <a:ext cx="2359219" cy="1384995"/>
          </a:xfrm>
          <a:prstGeom prst="rect">
            <a:avLst/>
          </a:prstGeom>
          <a:noFill/>
        </p:spPr>
        <p:txBody>
          <a:bodyPr wrap="square">
            <a:spAutoFit/>
          </a:bodyPr>
          <a:lstStyle/>
          <a:p>
            <a:r>
              <a:rPr lang="en-US" sz="1400" dirty="0">
                <a:solidFill>
                  <a:schemeClr val="accent1"/>
                </a:solidFill>
              </a:rPr>
              <a:t>“An embedding is a numerical representation of a piece of information, for example, text, documents, images, audio” [</a:t>
            </a:r>
            <a:r>
              <a:rPr lang="en-US" sz="1400" dirty="0">
                <a:solidFill>
                  <a:schemeClr val="accent1"/>
                </a:solidFill>
                <a:hlinkClick r:id="rId6"/>
              </a:rPr>
              <a:t>source</a:t>
            </a:r>
            <a:r>
              <a:rPr lang="en-US" sz="1400" dirty="0">
                <a:solidFill>
                  <a:schemeClr val="accent1"/>
                </a:solidFill>
              </a:rPr>
              <a:t>]</a:t>
            </a:r>
            <a:endParaRPr lang="en-DE" sz="1400" dirty="0">
              <a:solidFill>
                <a:schemeClr val="accent1"/>
              </a:solidFill>
            </a:endParaRPr>
          </a:p>
        </p:txBody>
      </p:sp>
      <p:cxnSp>
        <p:nvCxnSpPr>
          <p:cNvPr id="15" name="Straight Arrow Connector 14">
            <a:extLst>
              <a:ext uri="{FF2B5EF4-FFF2-40B4-BE49-F238E27FC236}">
                <a16:creationId xmlns:a16="http://schemas.microsoft.com/office/drawing/2014/main" id="{3272F02C-092C-4142-A5BC-DA333DD025CE}"/>
              </a:ext>
            </a:extLst>
          </p:cNvPr>
          <p:cNvCxnSpPr/>
          <p:nvPr/>
        </p:nvCxnSpPr>
        <p:spPr>
          <a:xfrm>
            <a:off x="6543040" y="1211036"/>
            <a:ext cx="0" cy="283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D7EB4A6-AF55-4E7D-A468-7CAC3D03DD37}"/>
              </a:ext>
            </a:extLst>
          </p:cNvPr>
          <p:cNvSpPr txBox="1"/>
          <p:nvPr/>
        </p:nvSpPr>
        <p:spPr>
          <a:xfrm>
            <a:off x="5313680" y="2321388"/>
            <a:ext cx="2359219" cy="276999"/>
          </a:xfrm>
          <a:prstGeom prst="rect">
            <a:avLst/>
          </a:prstGeom>
          <a:noFill/>
        </p:spPr>
        <p:txBody>
          <a:bodyPr wrap="square" rtlCol="0">
            <a:spAutoFit/>
          </a:bodyPr>
          <a:lstStyle/>
          <a:p>
            <a:r>
              <a:rPr lang="de-DE" sz="1200" dirty="0">
                <a:solidFill>
                  <a:schemeClr val="accent1"/>
                </a:solidFill>
              </a:rPr>
              <a:t>Additional </a:t>
            </a:r>
            <a:r>
              <a:rPr lang="de-DE" sz="1200" dirty="0" err="1">
                <a:solidFill>
                  <a:schemeClr val="accent1"/>
                </a:solidFill>
              </a:rPr>
              <a:t>examples</a:t>
            </a:r>
            <a:endParaRPr lang="en-DE" sz="1200" dirty="0">
              <a:solidFill>
                <a:schemeClr val="accent1"/>
              </a:solidFill>
            </a:endParaRPr>
          </a:p>
        </p:txBody>
      </p:sp>
      <p:pic>
        <p:nvPicPr>
          <p:cNvPr id="18" name="Picture 17">
            <a:extLst>
              <a:ext uri="{FF2B5EF4-FFF2-40B4-BE49-F238E27FC236}">
                <a16:creationId xmlns:a16="http://schemas.microsoft.com/office/drawing/2014/main" id="{1B42A990-2912-44FD-9DC8-459DCB5D8C0F}"/>
              </a:ext>
            </a:extLst>
          </p:cNvPr>
          <p:cNvPicPr>
            <a:picLocks noChangeAspect="1"/>
          </p:cNvPicPr>
          <p:nvPr/>
        </p:nvPicPr>
        <p:blipFill>
          <a:blip r:embed="rId7"/>
          <a:stretch>
            <a:fillRect/>
          </a:stretch>
        </p:blipFill>
        <p:spPr>
          <a:xfrm>
            <a:off x="9921058" y="3593973"/>
            <a:ext cx="4527895" cy="1399156"/>
          </a:xfrm>
          <a:prstGeom prst="rect">
            <a:avLst/>
          </a:prstGeom>
        </p:spPr>
      </p:pic>
    </p:spTree>
    <p:custDataLst>
      <p:tags r:id="rId1"/>
    </p:custDataLst>
    <p:extLst>
      <p:ext uri="{BB962C8B-B14F-4D97-AF65-F5344CB8AC3E}">
        <p14:creationId xmlns:p14="http://schemas.microsoft.com/office/powerpoint/2010/main" val="1547385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E</a:t>
            </a:r>
            <a:r>
              <a:rPr lang="de-DE" sz="3200" dirty="0"/>
              <a:t>mbedding </a:t>
            </a:r>
            <a:r>
              <a:rPr lang="de-DE" dirty="0" err="1"/>
              <a:t>m</a:t>
            </a:r>
            <a:r>
              <a:rPr lang="de-DE" sz="3200" dirty="0" err="1"/>
              <a:t>odel</a:t>
            </a:r>
            <a:r>
              <a:rPr lang="de-DE" sz="3200" dirty="0"/>
              <a:t> </a:t>
            </a:r>
            <a:r>
              <a:rPr lang="de-DE" sz="3200" dirty="0" err="1"/>
              <a:t>for</a:t>
            </a:r>
            <a:r>
              <a:rPr lang="de-DE" sz="3200" dirty="0"/>
              <a:t> </a:t>
            </a:r>
            <a:r>
              <a:rPr lang="de-DE" sz="3200" dirty="0" err="1"/>
              <a:t>vector</a:t>
            </a:r>
            <a:r>
              <a:rPr lang="de-DE" sz="3200" dirty="0"/>
              <a:t> </a:t>
            </a:r>
            <a:r>
              <a:rPr lang="de-DE" sz="3200" dirty="0" err="1"/>
              <a:t>creation</a:t>
            </a:r>
            <a:endParaRPr lang="de-DE" sz="3600" b="0" dirty="0"/>
          </a:p>
        </p:txBody>
      </p:sp>
      <p:sp>
        <p:nvSpPr>
          <p:cNvPr id="4" name="Rectangle 3">
            <a:extLst>
              <a:ext uri="{FF2B5EF4-FFF2-40B4-BE49-F238E27FC236}">
                <a16:creationId xmlns:a16="http://schemas.microsoft.com/office/drawing/2014/main" id="{1B133282-71BB-4C10-856F-7331D2D0ED18}"/>
              </a:ext>
            </a:extLst>
          </p:cNvPr>
          <p:cNvSpPr/>
          <p:nvPr/>
        </p:nvSpPr>
        <p:spPr>
          <a:xfrm>
            <a:off x="2375452" y="6331231"/>
            <a:ext cx="3369365" cy="407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1"/>
                </a:solidFill>
              </a:ln>
              <a:solidFill>
                <a:schemeClr val="bg1"/>
              </a:solidFill>
            </a:endParaRPr>
          </a:p>
        </p:txBody>
      </p:sp>
      <p:sp>
        <p:nvSpPr>
          <p:cNvPr id="10" name="TextBox 9">
            <a:extLst>
              <a:ext uri="{FF2B5EF4-FFF2-40B4-BE49-F238E27FC236}">
                <a16:creationId xmlns:a16="http://schemas.microsoft.com/office/drawing/2014/main" id="{64EC5528-AA47-40C6-B070-A1C7C706D5EB}"/>
              </a:ext>
            </a:extLst>
          </p:cNvPr>
          <p:cNvSpPr txBox="1"/>
          <p:nvPr/>
        </p:nvSpPr>
        <p:spPr>
          <a:xfrm>
            <a:off x="12852400" y="982382"/>
            <a:ext cx="184731" cy="341632"/>
          </a:xfrm>
          <a:prstGeom prst="rect">
            <a:avLst/>
          </a:prstGeom>
          <a:noFill/>
        </p:spPr>
        <p:txBody>
          <a:bodyPr wrap="none" rtlCol="0">
            <a:spAutoFit/>
          </a:bodyPr>
          <a:lstStyle/>
          <a:p>
            <a:endParaRPr lang="en-DE" dirty="0"/>
          </a:p>
        </p:txBody>
      </p:sp>
      <p:sp>
        <p:nvSpPr>
          <p:cNvPr id="12" name="TextBox 11">
            <a:extLst>
              <a:ext uri="{FF2B5EF4-FFF2-40B4-BE49-F238E27FC236}">
                <a16:creationId xmlns:a16="http://schemas.microsoft.com/office/drawing/2014/main" id="{9C094CF8-4DED-4D1B-B322-81C995661FC7}"/>
              </a:ext>
            </a:extLst>
          </p:cNvPr>
          <p:cNvSpPr txBox="1"/>
          <p:nvPr/>
        </p:nvSpPr>
        <p:spPr>
          <a:xfrm>
            <a:off x="2631260" y="2759586"/>
            <a:ext cx="11420019" cy="1169551"/>
          </a:xfrm>
          <a:prstGeom prst="rect">
            <a:avLst/>
          </a:prstGeom>
          <a:noFill/>
        </p:spPr>
        <p:txBody>
          <a:bodyPr wrap="square">
            <a:spAutoFit/>
          </a:bodyPr>
          <a:lstStyle/>
          <a:p>
            <a:r>
              <a:rPr lang="fr-FR" sz="1400" b="0" dirty="0" err="1">
                <a:solidFill>
                  <a:srgbClr val="9723B4"/>
                </a:solidFill>
                <a:effectLst/>
                <a:latin typeface="Courier New" panose="02070309020205020404" pitchFamily="49" charset="0"/>
              </a:rPr>
              <a:t>from</a:t>
            </a:r>
            <a:r>
              <a:rPr lang="fr-FR" sz="1400" b="0" dirty="0">
                <a:solidFill>
                  <a:srgbClr val="000000"/>
                </a:solidFill>
                <a:effectLst/>
                <a:latin typeface="Courier New" panose="02070309020205020404" pitchFamily="49" charset="0"/>
              </a:rPr>
              <a:t> </a:t>
            </a:r>
            <a:r>
              <a:rPr lang="fr-FR" sz="1400" b="0" dirty="0" err="1">
                <a:solidFill>
                  <a:srgbClr val="000000"/>
                </a:solidFill>
                <a:effectLst/>
                <a:latin typeface="Courier New" panose="02070309020205020404" pitchFamily="49" charset="0"/>
              </a:rPr>
              <a:t>chromadb.utils.embedding_functions</a:t>
            </a:r>
            <a:r>
              <a:rPr lang="fr-FR" sz="1400" b="0" dirty="0">
                <a:solidFill>
                  <a:srgbClr val="000000"/>
                </a:solidFill>
                <a:effectLst/>
                <a:latin typeface="Courier New" panose="02070309020205020404" pitchFamily="49" charset="0"/>
              </a:rPr>
              <a:t> </a:t>
            </a:r>
            <a:r>
              <a:rPr lang="fr-FR" sz="1400" b="0" dirty="0">
                <a:solidFill>
                  <a:srgbClr val="9723B4"/>
                </a:solidFill>
                <a:effectLst/>
                <a:latin typeface="Courier New" panose="02070309020205020404" pitchFamily="49" charset="0"/>
              </a:rPr>
              <a:t>import</a:t>
            </a:r>
            <a:r>
              <a:rPr lang="fr-FR" sz="1400" b="0" dirty="0">
                <a:solidFill>
                  <a:srgbClr val="000000"/>
                </a:solidFill>
                <a:effectLst/>
                <a:latin typeface="Courier New" panose="02070309020205020404" pitchFamily="49" charset="0"/>
              </a:rPr>
              <a:t> </a:t>
            </a:r>
            <a:r>
              <a:rPr lang="fr-FR" sz="1400" b="0" dirty="0" err="1">
                <a:solidFill>
                  <a:srgbClr val="000000"/>
                </a:solidFill>
                <a:effectLst/>
                <a:latin typeface="Courier New" panose="02070309020205020404" pitchFamily="49" charset="0"/>
              </a:rPr>
              <a:t>SentenceTransformerEmbeddingFunction</a:t>
            </a:r>
            <a:endParaRPr lang="fr-FR" sz="1400" b="0" dirty="0">
              <a:solidFill>
                <a:srgbClr val="000000"/>
              </a:solidFill>
              <a:effectLst/>
              <a:latin typeface="Courier New" panose="02070309020205020404" pitchFamily="49" charset="0"/>
            </a:endParaRPr>
          </a:p>
          <a:p>
            <a:br>
              <a:rPr lang="fr-FR" sz="1400" b="0" dirty="0">
                <a:solidFill>
                  <a:srgbClr val="000000"/>
                </a:solidFill>
                <a:effectLst/>
                <a:latin typeface="Courier New" panose="02070309020205020404" pitchFamily="49" charset="0"/>
              </a:rPr>
            </a:br>
            <a:r>
              <a:rPr lang="fr-FR" sz="1400" b="0" dirty="0" err="1">
                <a:solidFill>
                  <a:srgbClr val="000000"/>
                </a:solidFill>
                <a:effectLst/>
                <a:latin typeface="Courier New" panose="02070309020205020404" pitchFamily="49" charset="0"/>
              </a:rPr>
              <a:t>model_name</a:t>
            </a:r>
            <a:r>
              <a:rPr lang="fr-FR" sz="1400" b="0" dirty="0">
                <a:solidFill>
                  <a:srgbClr val="000000"/>
                </a:solidFill>
                <a:effectLst/>
                <a:latin typeface="Courier New" panose="02070309020205020404" pitchFamily="49" charset="0"/>
              </a:rPr>
              <a:t> = </a:t>
            </a:r>
            <a:r>
              <a:rPr lang="fr-FR" sz="1400" b="0" dirty="0">
                <a:solidFill>
                  <a:srgbClr val="A31515"/>
                </a:solidFill>
                <a:effectLst/>
                <a:latin typeface="Courier New" panose="02070309020205020404" pitchFamily="49" charset="0"/>
              </a:rPr>
              <a:t>"paraphrase-multilingual-mpnet-base-v2"</a:t>
            </a:r>
            <a:endParaRPr lang="fr-FR" sz="1400" b="0" dirty="0">
              <a:solidFill>
                <a:srgbClr val="000000"/>
              </a:solidFill>
              <a:effectLst/>
              <a:latin typeface="Courier New" panose="02070309020205020404" pitchFamily="49" charset="0"/>
            </a:endParaRPr>
          </a:p>
          <a:p>
            <a:br>
              <a:rPr lang="fr-FR" sz="1400" b="0" dirty="0">
                <a:solidFill>
                  <a:srgbClr val="000000"/>
                </a:solidFill>
                <a:effectLst/>
                <a:latin typeface="Courier New" panose="02070309020205020404" pitchFamily="49" charset="0"/>
              </a:rPr>
            </a:br>
            <a:r>
              <a:rPr lang="fr-FR" sz="1400" b="0" dirty="0" err="1">
                <a:solidFill>
                  <a:srgbClr val="000000"/>
                </a:solidFill>
                <a:effectLst/>
                <a:latin typeface="Courier New" panose="02070309020205020404" pitchFamily="49" charset="0"/>
              </a:rPr>
              <a:t>ef</a:t>
            </a:r>
            <a:r>
              <a:rPr lang="fr-FR" sz="1400" b="0" dirty="0">
                <a:solidFill>
                  <a:srgbClr val="000000"/>
                </a:solidFill>
                <a:effectLst/>
                <a:latin typeface="Courier New" panose="02070309020205020404" pitchFamily="49" charset="0"/>
              </a:rPr>
              <a:t> = </a:t>
            </a:r>
            <a:r>
              <a:rPr lang="fr-FR" sz="1400" b="0" dirty="0" err="1">
                <a:solidFill>
                  <a:srgbClr val="000000"/>
                </a:solidFill>
                <a:effectLst/>
                <a:latin typeface="Courier New" panose="02070309020205020404" pitchFamily="49" charset="0"/>
              </a:rPr>
              <a:t>SentenceTransformerEmbeddingFunction</a:t>
            </a:r>
            <a:r>
              <a:rPr lang="fr-FR" sz="1400" b="0" dirty="0">
                <a:solidFill>
                  <a:srgbClr val="000000"/>
                </a:solidFill>
                <a:effectLst/>
                <a:latin typeface="Courier New" panose="02070309020205020404" pitchFamily="49" charset="0"/>
              </a:rPr>
              <a:t>(</a:t>
            </a:r>
            <a:r>
              <a:rPr lang="fr-FR" sz="1400" b="0" dirty="0" err="1">
                <a:solidFill>
                  <a:srgbClr val="000000"/>
                </a:solidFill>
                <a:effectLst/>
                <a:latin typeface="Courier New" panose="02070309020205020404" pitchFamily="49" charset="0"/>
              </a:rPr>
              <a:t>model_name</a:t>
            </a:r>
            <a:r>
              <a:rPr lang="fr-FR" sz="1400" b="0" dirty="0">
                <a:solidFill>
                  <a:srgbClr val="000000"/>
                </a:solidFill>
                <a:effectLst/>
                <a:latin typeface="Courier New" panose="02070309020205020404" pitchFamily="49" charset="0"/>
              </a:rPr>
              <a:t>=</a:t>
            </a:r>
            <a:r>
              <a:rPr lang="fr-FR" sz="1400" b="0" dirty="0" err="1">
                <a:solidFill>
                  <a:srgbClr val="000000"/>
                </a:solidFill>
                <a:effectLst/>
                <a:latin typeface="Courier New" panose="02070309020205020404" pitchFamily="49" charset="0"/>
              </a:rPr>
              <a:t>model_name</a:t>
            </a:r>
            <a:r>
              <a:rPr lang="fr-FR" sz="1400" b="0" dirty="0">
                <a:solidFill>
                  <a:srgbClr val="000000"/>
                </a:solidFill>
                <a:effectLst/>
                <a:latin typeface="Courier New" panose="02070309020205020404" pitchFamily="49" charset="0"/>
              </a:rPr>
              <a:t>)</a:t>
            </a:r>
          </a:p>
        </p:txBody>
      </p:sp>
      <p:pic>
        <p:nvPicPr>
          <p:cNvPr id="5" name="Picture 4">
            <a:extLst>
              <a:ext uri="{FF2B5EF4-FFF2-40B4-BE49-F238E27FC236}">
                <a16:creationId xmlns:a16="http://schemas.microsoft.com/office/drawing/2014/main" id="{2EAE17F2-1DAF-4B8C-9118-CD06D0AB7181}"/>
              </a:ext>
            </a:extLst>
          </p:cNvPr>
          <p:cNvPicPr>
            <a:picLocks noChangeAspect="1"/>
          </p:cNvPicPr>
          <p:nvPr/>
        </p:nvPicPr>
        <p:blipFill>
          <a:blip r:embed="rId4"/>
          <a:stretch>
            <a:fillRect/>
          </a:stretch>
        </p:blipFill>
        <p:spPr>
          <a:xfrm>
            <a:off x="291782" y="1584686"/>
            <a:ext cx="2200275" cy="4143375"/>
          </a:xfrm>
          <a:prstGeom prst="rect">
            <a:avLst/>
          </a:prstGeom>
        </p:spPr>
      </p:pic>
    </p:spTree>
    <p:custDataLst>
      <p:tags r:id="rId1"/>
    </p:custDataLst>
    <p:extLst>
      <p:ext uri="{BB962C8B-B14F-4D97-AF65-F5344CB8AC3E}">
        <p14:creationId xmlns:p14="http://schemas.microsoft.com/office/powerpoint/2010/main" val="1661377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3200" dirty="0" err="1"/>
              <a:t>Examples</a:t>
            </a:r>
            <a:r>
              <a:rPr lang="de-DE" sz="3200" dirty="0"/>
              <a:t> of RAG </a:t>
            </a:r>
            <a:r>
              <a:rPr lang="de-DE" sz="3200" dirty="0" err="1"/>
              <a:t>Architectures</a:t>
            </a:r>
            <a:endParaRPr lang="de-DE" sz="3600" b="0" dirty="0"/>
          </a:p>
        </p:txBody>
      </p:sp>
      <p:sp>
        <p:nvSpPr>
          <p:cNvPr id="4" name="Rectangle 3">
            <a:extLst>
              <a:ext uri="{FF2B5EF4-FFF2-40B4-BE49-F238E27FC236}">
                <a16:creationId xmlns:a16="http://schemas.microsoft.com/office/drawing/2014/main" id="{1B133282-71BB-4C10-856F-7331D2D0ED18}"/>
              </a:ext>
            </a:extLst>
          </p:cNvPr>
          <p:cNvSpPr/>
          <p:nvPr/>
        </p:nvSpPr>
        <p:spPr>
          <a:xfrm>
            <a:off x="2375452" y="6331231"/>
            <a:ext cx="3369365" cy="407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1"/>
                </a:solidFill>
              </a:ln>
              <a:solidFill>
                <a:schemeClr val="bg1"/>
              </a:solidFill>
            </a:endParaRPr>
          </a:p>
        </p:txBody>
      </p:sp>
      <p:sp>
        <p:nvSpPr>
          <p:cNvPr id="8" name="TextBox 7">
            <a:extLst>
              <a:ext uri="{FF2B5EF4-FFF2-40B4-BE49-F238E27FC236}">
                <a16:creationId xmlns:a16="http://schemas.microsoft.com/office/drawing/2014/main" id="{F54EB989-8C32-4B2C-B67E-3D67B517377E}"/>
              </a:ext>
            </a:extLst>
          </p:cNvPr>
          <p:cNvSpPr txBox="1"/>
          <p:nvPr/>
        </p:nvSpPr>
        <p:spPr>
          <a:xfrm>
            <a:off x="813752" y="966202"/>
            <a:ext cx="3016568" cy="369332"/>
          </a:xfrm>
          <a:prstGeom prst="rect">
            <a:avLst/>
          </a:prstGeom>
          <a:noFill/>
        </p:spPr>
        <p:txBody>
          <a:bodyPr wrap="square" rtlCol="0">
            <a:spAutoFit/>
          </a:bodyPr>
          <a:lstStyle/>
          <a:p>
            <a:r>
              <a:rPr lang="en-GB" sz="1800" dirty="0">
                <a:solidFill>
                  <a:schemeClr val="accent1"/>
                </a:solidFill>
              </a:rPr>
              <a:t>Expansion: RAG Fusion</a:t>
            </a:r>
          </a:p>
        </p:txBody>
      </p:sp>
      <p:pic>
        <p:nvPicPr>
          <p:cNvPr id="5" name="Picture 2">
            <a:extLst>
              <a:ext uri="{FF2B5EF4-FFF2-40B4-BE49-F238E27FC236}">
                <a16:creationId xmlns:a16="http://schemas.microsoft.com/office/drawing/2014/main" id="{451A5881-F4FA-47E0-9352-A926702D6C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9076" y="2045897"/>
            <a:ext cx="9758597" cy="27662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24D2B29-954E-417B-9286-FEBB8CD3F2AB}"/>
              </a:ext>
            </a:extLst>
          </p:cNvPr>
          <p:cNvSpPr txBox="1"/>
          <p:nvPr/>
        </p:nvSpPr>
        <p:spPr>
          <a:xfrm>
            <a:off x="2875279" y="5179252"/>
            <a:ext cx="8407399" cy="261610"/>
          </a:xfrm>
          <a:prstGeom prst="rect">
            <a:avLst/>
          </a:prstGeom>
          <a:noFill/>
        </p:spPr>
        <p:txBody>
          <a:bodyPr wrap="square">
            <a:spAutoFit/>
          </a:bodyPr>
          <a:lstStyle/>
          <a:p>
            <a:r>
              <a:rPr lang="en-DE" sz="1100" dirty="0">
                <a:solidFill>
                  <a:schemeClr val="accent1"/>
                </a:solidFill>
                <a:latin typeface="+mj-lt"/>
              </a:rPr>
              <a:t>https://github.com/langchain-ai/rag-from-scratch/blob/main/rag_from_scratch_5_to_9.ipynb</a:t>
            </a:r>
          </a:p>
        </p:txBody>
      </p:sp>
    </p:spTree>
    <p:custDataLst>
      <p:tags r:id="rId1"/>
    </p:custDataLst>
    <p:extLst>
      <p:ext uri="{BB962C8B-B14F-4D97-AF65-F5344CB8AC3E}">
        <p14:creationId xmlns:p14="http://schemas.microsoft.com/office/powerpoint/2010/main" val="1485599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3200" dirty="0" err="1"/>
              <a:t>Examples</a:t>
            </a:r>
            <a:r>
              <a:rPr lang="de-DE" sz="3200" dirty="0"/>
              <a:t> of RAG </a:t>
            </a:r>
            <a:r>
              <a:rPr lang="de-DE" sz="3200" dirty="0" err="1"/>
              <a:t>Architectures</a:t>
            </a:r>
            <a:endParaRPr lang="de-DE" sz="3600" b="0" dirty="0"/>
          </a:p>
        </p:txBody>
      </p:sp>
      <p:sp>
        <p:nvSpPr>
          <p:cNvPr id="4" name="Rectangle 3">
            <a:extLst>
              <a:ext uri="{FF2B5EF4-FFF2-40B4-BE49-F238E27FC236}">
                <a16:creationId xmlns:a16="http://schemas.microsoft.com/office/drawing/2014/main" id="{1B133282-71BB-4C10-856F-7331D2D0ED18}"/>
              </a:ext>
            </a:extLst>
          </p:cNvPr>
          <p:cNvSpPr/>
          <p:nvPr/>
        </p:nvSpPr>
        <p:spPr>
          <a:xfrm>
            <a:off x="2375452" y="6331231"/>
            <a:ext cx="3369365" cy="407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1"/>
                </a:solidFill>
              </a:ln>
              <a:solidFill>
                <a:schemeClr val="bg1"/>
              </a:solidFill>
            </a:endParaRPr>
          </a:p>
        </p:txBody>
      </p:sp>
      <p:sp>
        <p:nvSpPr>
          <p:cNvPr id="8" name="TextBox 7">
            <a:extLst>
              <a:ext uri="{FF2B5EF4-FFF2-40B4-BE49-F238E27FC236}">
                <a16:creationId xmlns:a16="http://schemas.microsoft.com/office/drawing/2014/main" id="{F54EB989-8C32-4B2C-B67E-3D67B517377E}"/>
              </a:ext>
            </a:extLst>
          </p:cNvPr>
          <p:cNvSpPr txBox="1"/>
          <p:nvPr/>
        </p:nvSpPr>
        <p:spPr>
          <a:xfrm>
            <a:off x="813752" y="966202"/>
            <a:ext cx="7232968" cy="369332"/>
          </a:xfrm>
          <a:prstGeom prst="rect">
            <a:avLst/>
          </a:prstGeom>
          <a:noFill/>
        </p:spPr>
        <p:txBody>
          <a:bodyPr wrap="square" rtlCol="0">
            <a:spAutoFit/>
          </a:bodyPr>
          <a:lstStyle/>
          <a:p>
            <a:r>
              <a:rPr lang="en-GB" sz="1800" dirty="0">
                <a:solidFill>
                  <a:schemeClr val="accent1"/>
                </a:solidFill>
              </a:rPr>
              <a:t>Logical Routing: </a:t>
            </a:r>
            <a:r>
              <a:rPr lang="en-US" sz="1800" dirty="0">
                <a:solidFill>
                  <a:schemeClr val="accent1"/>
                </a:solidFill>
              </a:rPr>
              <a:t>Let LLM choose DB based on the question</a:t>
            </a:r>
            <a:endParaRPr lang="en-GB" sz="1800" dirty="0">
              <a:solidFill>
                <a:schemeClr val="accent1"/>
              </a:solidFill>
            </a:endParaRPr>
          </a:p>
        </p:txBody>
      </p:sp>
      <p:pic>
        <p:nvPicPr>
          <p:cNvPr id="5" name="Picture 2">
            <a:extLst>
              <a:ext uri="{FF2B5EF4-FFF2-40B4-BE49-F238E27FC236}">
                <a16:creationId xmlns:a16="http://schemas.microsoft.com/office/drawing/2014/main" id="{D6324AF1-0327-4351-A4C1-D30288DDE1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7154" y="1568737"/>
            <a:ext cx="7711424" cy="39187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487DAE4-E772-4D67-88B8-460BF34E4683}"/>
              </a:ext>
            </a:extLst>
          </p:cNvPr>
          <p:cNvSpPr txBox="1"/>
          <p:nvPr/>
        </p:nvSpPr>
        <p:spPr>
          <a:xfrm>
            <a:off x="2966720" y="5551703"/>
            <a:ext cx="7884160" cy="261610"/>
          </a:xfrm>
          <a:prstGeom prst="rect">
            <a:avLst/>
          </a:prstGeom>
          <a:noFill/>
        </p:spPr>
        <p:txBody>
          <a:bodyPr wrap="square">
            <a:spAutoFit/>
          </a:bodyPr>
          <a:lstStyle/>
          <a:p>
            <a:r>
              <a:rPr lang="fr-FR" sz="1100" dirty="0">
                <a:solidFill>
                  <a:schemeClr val="accent1"/>
                </a:solidFill>
                <a:latin typeface="+mj-lt"/>
              </a:rPr>
              <a:t>https://github.com/langchain-ai/rag-from-scratch/blob/main/rag_from_scratch_10_and_11.ipynb</a:t>
            </a:r>
            <a:endParaRPr lang="en-DE" sz="1100" dirty="0">
              <a:solidFill>
                <a:schemeClr val="accent1"/>
              </a:solidFill>
              <a:latin typeface="+mj-lt"/>
            </a:endParaRPr>
          </a:p>
        </p:txBody>
      </p:sp>
    </p:spTree>
    <p:custDataLst>
      <p:tags r:id="rId1"/>
    </p:custDataLst>
    <p:extLst>
      <p:ext uri="{BB962C8B-B14F-4D97-AF65-F5344CB8AC3E}">
        <p14:creationId xmlns:p14="http://schemas.microsoft.com/office/powerpoint/2010/main" val="3926073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3200" dirty="0" err="1"/>
              <a:t>Examples</a:t>
            </a:r>
            <a:r>
              <a:rPr lang="de-DE" sz="3200" dirty="0"/>
              <a:t> of RAG </a:t>
            </a:r>
            <a:r>
              <a:rPr lang="de-DE" sz="3200" dirty="0" err="1"/>
              <a:t>Architectures</a:t>
            </a:r>
            <a:endParaRPr lang="de-DE" sz="3600" b="0" dirty="0"/>
          </a:p>
        </p:txBody>
      </p:sp>
      <p:sp>
        <p:nvSpPr>
          <p:cNvPr id="4" name="Rectangle 3">
            <a:extLst>
              <a:ext uri="{FF2B5EF4-FFF2-40B4-BE49-F238E27FC236}">
                <a16:creationId xmlns:a16="http://schemas.microsoft.com/office/drawing/2014/main" id="{1B133282-71BB-4C10-856F-7331D2D0ED18}"/>
              </a:ext>
            </a:extLst>
          </p:cNvPr>
          <p:cNvSpPr/>
          <p:nvPr/>
        </p:nvSpPr>
        <p:spPr>
          <a:xfrm>
            <a:off x="2375452" y="6331231"/>
            <a:ext cx="3369365" cy="407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1"/>
                </a:solidFill>
              </a:ln>
              <a:solidFill>
                <a:schemeClr val="bg1"/>
              </a:solidFill>
            </a:endParaRPr>
          </a:p>
        </p:txBody>
      </p:sp>
      <p:sp>
        <p:nvSpPr>
          <p:cNvPr id="8" name="TextBox 7">
            <a:extLst>
              <a:ext uri="{FF2B5EF4-FFF2-40B4-BE49-F238E27FC236}">
                <a16:creationId xmlns:a16="http://schemas.microsoft.com/office/drawing/2014/main" id="{F54EB989-8C32-4B2C-B67E-3D67B517377E}"/>
              </a:ext>
            </a:extLst>
          </p:cNvPr>
          <p:cNvSpPr txBox="1"/>
          <p:nvPr/>
        </p:nvSpPr>
        <p:spPr>
          <a:xfrm>
            <a:off x="813752" y="966202"/>
            <a:ext cx="9062720" cy="369332"/>
          </a:xfrm>
          <a:prstGeom prst="rect">
            <a:avLst/>
          </a:prstGeom>
          <a:noFill/>
        </p:spPr>
        <p:txBody>
          <a:bodyPr wrap="square" rtlCol="0">
            <a:spAutoFit/>
          </a:bodyPr>
          <a:lstStyle/>
          <a:p>
            <a:r>
              <a:rPr lang="en-GB" sz="1800" dirty="0">
                <a:solidFill>
                  <a:schemeClr val="accent1"/>
                </a:solidFill>
              </a:rPr>
              <a:t>Semantic Routing: </a:t>
            </a:r>
            <a:r>
              <a:rPr lang="en-US" sz="1800" dirty="0">
                <a:solidFill>
                  <a:schemeClr val="accent1"/>
                </a:solidFill>
              </a:rPr>
              <a:t>Embed question and choose prompt based on similarity</a:t>
            </a:r>
            <a:endParaRPr lang="en-GB" sz="1800" dirty="0">
              <a:solidFill>
                <a:schemeClr val="accent1"/>
              </a:solidFill>
            </a:endParaRPr>
          </a:p>
        </p:txBody>
      </p:sp>
      <p:pic>
        <p:nvPicPr>
          <p:cNvPr id="5" name="Picture 2">
            <a:extLst>
              <a:ext uri="{FF2B5EF4-FFF2-40B4-BE49-F238E27FC236}">
                <a16:creationId xmlns:a16="http://schemas.microsoft.com/office/drawing/2014/main" id="{9E32502C-676C-4F4E-B626-6A81BBA7E5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1031" y="1457325"/>
            <a:ext cx="8382000" cy="39433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5B665FE-074A-4494-A24F-28D5D809B311}"/>
              </a:ext>
            </a:extLst>
          </p:cNvPr>
          <p:cNvSpPr txBox="1"/>
          <p:nvPr/>
        </p:nvSpPr>
        <p:spPr>
          <a:xfrm>
            <a:off x="2214880" y="5214689"/>
            <a:ext cx="9062720" cy="261610"/>
          </a:xfrm>
          <a:prstGeom prst="rect">
            <a:avLst/>
          </a:prstGeom>
          <a:noFill/>
        </p:spPr>
        <p:txBody>
          <a:bodyPr wrap="square">
            <a:spAutoFit/>
          </a:bodyPr>
          <a:lstStyle/>
          <a:p>
            <a:r>
              <a:rPr lang="fr-FR" sz="1100" dirty="0">
                <a:solidFill>
                  <a:schemeClr val="accent1"/>
                </a:solidFill>
                <a:latin typeface="+mj-lt"/>
              </a:rPr>
              <a:t>https://github.com/langchain-ai/rag-from-scratch/blob/main/rag_from_scratch_10_and_11.ipynb</a:t>
            </a:r>
            <a:endParaRPr lang="en-DE" sz="1100" dirty="0">
              <a:solidFill>
                <a:schemeClr val="accent1"/>
              </a:solidFill>
              <a:latin typeface="+mj-lt"/>
            </a:endParaRPr>
          </a:p>
        </p:txBody>
      </p:sp>
    </p:spTree>
    <p:custDataLst>
      <p:tags r:id="rId1"/>
    </p:custDataLst>
    <p:extLst>
      <p:ext uri="{BB962C8B-B14F-4D97-AF65-F5344CB8AC3E}">
        <p14:creationId xmlns:p14="http://schemas.microsoft.com/office/powerpoint/2010/main" val="4122791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3600" dirty="0"/>
              <a:t>References </a:t>
            </a:r>
            <a:br>
              <a:rPr lang="de-DE" sz="3600" dirty="0"/>
            </a:br>
            <a:endParaRPr lang="de-DE" sz="3600" b="0" dirty="0"/>
          </a:p>
        </p:txBody>
      </p:sp>
      <p:sp>
        <p:nvSpPr>
          <p:cNvPr id="2" name="Inhaltsplatzhalter 1"/>
          <p:cNvSpPr>
            <a:spLocks noGrp="1"/>
          </p:cNvSpPr>
          <p:nvPr>
            <p:ph sz="quarter" idx="10"/>
          </p:nvPr>
        </p:nvSpPr>
        <p:spPr>
          <a:xfrm>
            <a:off x="874711" y="1484313"/>
            <a:ext cx="10580688" cy="4344987"/>
          </a:xfrm>
        </p:spPr>
        <p:txBody>
          <a:bodyPr/>
          <a:lstStyle/>
          <a:p>
            <a:pPr marL="336550" indent="-285750">
              <a:buFont typeface="Wingdings" panose="05000000000000000000" pitchFamily="2" charset="2"/>
              <a:buChar char="§"/>
            </a:pPr>
            <a:r>
              <a:rPr lang="en-US" sz="1400" b="0" dirty="0" err="1">
                <a:effectLst/>
                <a:latin typeface="+mj-lt"/>
                <a:cs typeface="Times New Roman" panose="02020603050405020304" pitchFamily="18" charset="0"/>
              </a:rPr>
              <a:t>Baeza</a:t>
            </a:r>
            <a:r>
              <a:rPr lang="en-US" sz="1400" b="0" dirty="0">
                <a:effectLst/>
                <a:latin typeface="+mj-lt"/>
                <a:cs typeface="Times New Roman" panose="02020603050405020304" pitchFamily="18" charset="0"/>
              </a:rPr>
              <a:t>-Yates, R. and Ribeiro-Neto, B. (1999) </a:t>
            </a:r>
            <a:r>
              <a:rPr lang="en-US" sz="1400" b="0" i="1" dirty="0">
                <a:effectLst/>
                <a:latin typeface="+mj-lt"/>
                <a:cs typeface="Times New Roman" panose="02020603050405020304" pitchFamily="18" charset="0"/>
              </a:rPr>
              <a:t>Modern information retrieval</a:t>
            </a:r>
            <a:r>
              <a:rPr lang="en-US" sz="1400" b="0" dirty="0">
                <a:effectLst/>
                <a:latin typeface="+mj-lt"/>
                <a:cs typeface="Times New Roman" panose="02020603050405020304" pitchFamily="18" charset="0"/>
              </a:rPr>
              <a:t>. New York, New York, USA: ACM Press.</a:t>
            </a:r>
          </a:p>
          <a:p>
            <a:pPr marL="336550" indent="-285750">
              <a:buFont typeface="Wingdings" panose="05000000000000000000" pitchFamily="2" charset="2"/>
              <a:buChar char="§"/>
            </a:pPr>
            <a:r>
              <a:rPr lang="en-US" sz="1400" b="0" dirty="0" err="1">
                <a:effectLst/>
                <a:latin typeface="+mj-lt"/>
              </a:rPr>
              <a:t>Carniel</a:t>
            </a:r>
            <a:r>
              <a:rPr lang="en-US" sz="1400" b="0" dirty="0">
                <a:effectLst/>
                <a:latin typeface="+mj-lt"/>
              </a:rPr>
              <a:t>, A.C. (2023) ‘Defining and designing spatial queries: the role of spatial relationships’, </a:t>
            </a:r>
            <a:r>
              <a:rPr lang="en-US" sz="1400" b="0" i="1" dirty="0">
                <a:effectLst/>
                <a:latin typeface="+mj-lt"/>
              </a:rPr>
              <a:t>Geo-spatial Information Science</a:t>
            </a:r>
            <a:r>
              <a:rPr lang="en-US" sz="1400" b="0" dirty="0">
                <a:effectLst/>
                <a:latin typeface="+mj-lt"/>
              </a:rPr>
              <a:t>, pp. 1–25. Available at: </a:t>
            </a:r>
            <a:r>
              <a:rPr lang="en-US" sz="1400" b="0" dirty="0">
                <a:effectLst/>
                <a:latin typeface="+mj-lt"/>
                <a:hlinkClick r:id="rId4">
                  <a:extLst>
                    <a:ext uri="{A12FA001-AC4F-418D-AE19-62706E023703}">
                      <ahyp:hlinkClr xmlns:ahyp="http://schemas.microsoft.com/office/drawing/2018/hyperlinkcolor" val="tx"/>
                    </a:ext>
                  </a:extLst>
                </a:hlinkClick>
              </a:rPr>
              <a:t>https://doi.org/10.1080/10095020.2022.2163924</a:t>
            </a:r>
            <a:r>
              <a:rPr lang="en-US" sz="1400" b="0" dirty="0">
                <a:effectLst/>
                <a:latin typeface="+mj-lt"/>
              </a:rPr>
              <a:t>.</a:t>
            </a:r>
            <a:endParaRPr lang="en-US" sz="1400" b="0" dirty="0">
              <a:latin typeface="+mj-lt"/>
              <a:cs typeface="Times New Roman" panose="02020603050405020304" pitchFamily="18" charset="0"/>
            </a:endParaRPr>
          </a:p>
          <a:p>
            <a:pPr marL="336550" indent="-285750">
              <a:buFont typeface="Wingdings" panose="05000000000000000000" pitchFamily="2" charset="2"/>
              <a:buChar char="§"/>
            </a:pPr>
            <a:r>
              <a:rPr lang="en-US" sz="1400" b="0" dirty="0">
                <a:effectLst/>
                <a:latin typeface="+mj-lt"/>
              </a:rPr>
              <a:t>Degbelo, A. (2022) ‘FAIR geovisualizations: definitions, challenges, and the road ahead’, </a:t>
            </a:r>
            <a:r>
              <a:rPr lang="en-US" sz="1400" b="0" i="1" dirty="0">
                <a:effectLst/>
                <a:latin typeface="+mj-lt"/>
              </a:rPr>
              <a:t>International Journal of Geographical Information Science</a:t>
            </a:r>
            <a:r>
              <a:rPr lang="en-US" sz="1400" b="0" dirty="0">
                <a:effectLst/>
                <a:latin typeface="+mj-lt"/>
              </a:rPr>
              <a:t>, 36(6), pp. 1059–1099. Available at: </a:t>
            </a:r>
            <a:r>
              <a:rPr lang="en-US" sz="1400" b="0" dirty="0">
                <a:effectLst/>
                <a:latin typeface="+mj-lt"/>
                <a:hlinkClick r:id="rId5">
                  <a:extLst>
                    <a:ext uri="{A12FA001-AC4F-418D-AE19-62706E023703}">
                      <ahyp:hlinkClr xmlns:ahyp="http://schemas.microsoft.com/office/drawing/2018/hyperlinkcolor" val="tx"/>
                    </a:ext>
                  </a:extLst>
                </a:hlinkClick>
              </a:rPr>
              <a:t>https://doi.org/10.1080/13658816.2021.1983579</a:t>
            </a:r>
            <a:r>
              <a:rPr lang="en-US" sz="1400" b="0" dirty="0">
                <a:effectLst/>
                <a:latin typeface="+mj-lt"/>
              </a:rPr>
              <a:t>.</a:t>
            </a:r>
          </a:p>
          <a:p>
            <a:pPr marL="336550" indent="-285750">
              <a:buFont typeface="Wingdings" panose="05000000000000000000" pitchFamily="2" charset="2"/>
              <a:buChar char="§"/>
            </a:pPr>
            <a:r>
              <a:rPr lang="fr-FR" sz="1400" b="0" dirty="0" err="1">
                <a:effectLst/>
              </a:rPr>
              <a:t>Dimitrakis</a:t>
            </a:r>
            <a:r>
              <a:rPr lang="fr-FR" sz="1400" b="0" dirty="0">
                <a:effectLst/>
              </a:rPr>
              <a:t>, E., </a:t>
            </a:r>
            <a:r>
              <a:rPr lang="fr-FR" sz="1400" b="0" dirty="0" err="1">
                <a:effectLst/>
              </a:rPr>
              <a:t>Sgontzos</a:t>
            </a:r>
            <a:r>
              <a:rPr lang="fr-FR" sz="1400" b="0" dirty="0">
                <a:effectLst/>
              </a:rPr>
              <a:t>, K. and </a:t>
            </a:r>
            <a:r>
              <a:rPr lang="fr-FR" sz="1400" b="0" dirty="0" err="1">
                <a:effectLst/>
              </a:rPr>
              <a:t>Tzitzikas</a:t>
            </a:r>
            <a:r>
              <a:rPr lang="fr-FR" sz="1400" b="0" dirty="0">
                <a:effectLst/>
              </a:rPr>
              <a:t>, Y. (2020) ‘A </a:t>
            </a:r>
            <a:r>
              <a:rPr lang="fr-FR" sz="1400" b="0" dirty="0" err="1">
                <a:effectLst/>
              </a:rPr>
              <a:t>survey</a:t>
            </a:r>
            <a:r>
              <a:rPr lang="fr-FR" sz="1400" b="0" dirty="0">
                <a:effectLst/>
              </a:rPr>
              <a:t> on question </a:t>
            </a:r>
            <a:r>
              <a:rPr lang="fr-FR" sz="1400" b="0" dirty="0" err="1">
                <a:effectLst/>
              </a:rPr>
              <a:t>answering</a:t>
            </a:r>
            <a:r>
              <a:rPr lang="fr-FR" sz="1400" b="0" dirty="0">
                <a:effectLst/>
              </a:rPr>
              <a:t> </a:t>
            </a:r>
            <a:r>
              <a:rPr lang="fr-FR" sz="1400" b="0" dirty="0" err="1">
                <a:effectLst/>
              </a:rPr>
              <a:t>systems</a:t>
            </a:r>
            <a:r>
              <a:rPr lang="fr-FR" sz="1400" b="0" dirty="0">
                <a:effectLst/>
              </a:rPr>
              <a:t> over </a:t>
            </a:r>
            <a:r>
              <a:rPr lang="fr-FR" sz="1400" b="0" dirty="0" err="1">
                <a:effectLst/>
              </a:rPr>
              <a:t>linked</a:t>
            </a:r>
            <a:r>
              <a:rPr lang="fr-FR" sz="1400" b="0" dirty="0">
                <a:effectLst/>
              </a:rPr>
              <a:t> data and documents’, </a:t>
            </a:r>
            <a:r>
              <a:rPr lang="fr-FR" sz="1400" b="0" i="1" dirty="0">
                <a:effectLst/>
              </a:rPr>
              <a:t>Journal of Intelligent Information </a:t>
            </a:r>
            <a:r>
              <a:rPr lang="fr-FR" sz="1400" b="0" i="1" dirty="0" err="1">
                <a:effectLst/>
              </a:rPr>
              <a:t>Systems</a:t>
            </a:r>
            <a:r>
              <a:rPr lang="fr-FR" sz="1400" b="0" dirty="0">
                <a:effectLst/>
              </a:rPr>
              <a:t>, 55(2), pp. 233–259. </a:t>
            </a:r>
            <a:r>
              <a:rPr lang="fr-FR" sz="1400" b="0" dirty="0" err="1">
                <a:effectLst/>
              </a:rPr>
              <a:t>Available</a:t>
            </a:r>
            <a:r>
              <a:rPr lang="fr-FR" sz="1400" b="0" dirty="0">
                <a:effectLst/>
              </a:rPr>
              <a:t> at: </a:t>
            </a:r>
            <a:r>
              <a:rPr lang="fr-FR" sz="1400" b="0" dirty="0">
                <a:effectLst/>
                <a:hlinkClick r:id="rId6"/>
              </a:rPr>
              <a:t>https://doi.org/10.1007/s10844-019-00584-7</a:t>
            </a:r>
            <a:r>
              <a:rPr lang="fr-FR" sz="1400" b="0" dirty="0">
                <a:effectLst/>
              </a:rPr>
              <a:t>.</a:t>
            </a:r>
            <a:endParaRPr lang="fr-FR" sz="1400" b="0" dirty="0">
              <a:latin typeface="+mj-lt"/>
              <a:cs typeface="Times New Roman" panose="02020603050405020304" pitchFamily="18" charset="0"/>
            </a:endParaRPr>
          </a:p>
          <a:p>
            <a:pPr marL="336550" indent="-285750">
              <a:buFont typeface="Wingdings" panose="05000000000000000000" pitchFamily="2" charset="2"/>
              <a:buChar char="§"/>
            </a:pPr>
            <a:r>
              <a:rPr lang="fr-FR" sz="1400" b="0" dirty="0">
                <a:effectLst/>
                <a:latin typeface="+mj-lt"/>
                <a:cs typeface="Times New Roman" panose="02020603050405020304" pitchFamily="18" charset="0"/>
              </a:rPr>
              <a:t>Fu, G., Jones, C.B. and </a:t>
            </a:r>
            <a:r>
              <a:rPr lang="fr-FR" sz="1400" b="0" dirty="0" err="1">
                <a:effectLst/>
                <a:latin typeface="+mj-lt"/>
                <a:cs typeface="Times New Roman" panose="02020603050405020304" pitchFamily="18" charset="0"/>
              </a:rPr>
              <a:t>Abdelmoty</a:t>
            </a:r>
            <a:r>
              <a:rPr lang="fr-FR" sz="1400" b="0" dirty="0">
                <a:effectLst/>
                <a:latin typeface="+mj-lt"/>
                <a:cs typeface="Times New Roman" panose="02020603050405020304" pitchFamily="18" charset="0"/>
              </a:rPr>
              <a:t>, A.I. (2005) ‘</a:t>
            </a:r>
            <a:r>
              <a:rPr lang="fr-FR" sz="1400" b="0" dirty="0" err="1">
                <a:effectLst/>
                <a:latin typeface="+mj-lt"/>
                <a:cs typeface="Times New Roman" panose="02020603050405020304" pitchFamily="18" charset="0"/>
              </a:rPr>
              <a:t>Ontology-based</a:t>
            </a:r>
            <a:r>
              <a:rPr lang="fr-FR" sz="1400" b="0" dirty="0">
                <a:effectLst/>
                <a:latin typeface="+mj-lt"/>
                <a:cs typeface="Times New Roman" panose="02020603050405020304" pitchFamily="18" charset="0"/>
              </a:rPr>
              <a:t> spatial </a:t>
            </a:r>
            <a:r>
              <a:rPr lang="fr-FR" sz="1400" b="0" dirty="0" err="1">
                <a:effectLst/>
                <a:latin typeface="+mj-lt"/>
                <a:cs typeface="Times New Roman" panose="02020603050405020304" pitchFamily="18" charset="0"/>
              </a:rPr>
              <a:t>query</a:t>
            </a:r>
            <a:r>
              <a:rPr lang="fr-FR" sz="1400" b="0" dirty="0">
                <a:effectLst/>
                <a:latin typeface="+mj-lt"/>
                <a:cs typeface="Times New Roman" panose="02020603050405020304" pitchFamily="18" charset="0"/>
              </a:rPr>
              <a:t> expansion in information </a:t>
            </a:r>
            <a:r>
              <a:rPr lang="fr-FR" sz="1400" b="0" dirty="0" err="1">
                <a:effectLst/>
                <a:latin typeface="+mj-lt"/>
                <a:cs typeface="Times New Roman" panose="02020603050405020304" pitchFamily="18" charset="0"/>
              </a:rPr>
              <a:t>retrieval</a:t>
            </a:r>
            <a:r>
              <a:rPr lang="fr-FR" sz="1400" b="0" dirty="0">
                <a:effectLst/>
                <a:latin typeface="+mj-lt"/>
                <a:cs typeface="Times New Roman" panose="02020603050405020304" pitchFamily="18" charset="0"/>
              </a:rPr>
              <a:t>’, in R. </a:t>
            </a:r>
            <a:r>
              <a:rPr lang="fr-FR" sz="1400" b="0" dirty="0" err="1">
                <a:effectLst/>
                <a:latin typeface="+mj-lt"/>
                <a:cs typeface="Times New Roman" panose="02020603050405020304" pitchFamily="18" charset="0"/>
              </a:rPr>
              <a:t>Meersman</a:t>
            </a:r>
            <a:r>
              <a:rPr lang="fr-FR" sz="1400" b="0" dirty="0">
                <a:effectLst/>
                <a:latin typeface="+mj-lt"/>
                <a:cs typeface="Times New Roman" panose="02020603050405020304" pitchFamily="18" charset="0"/>
              </a:rPr>
              <a:t>, Z. Tari, M.-S. </a:t>
            </a:r>
            <a:r>
              <a:rPr lang="fr-FR" sz="1400" b="0" dirty="0" err="1">
                <a:effectLst/>
                <a:latin typeface="+mj-lt"/>
                <a:cs typeface="Times New Roman" panose="02020603050405020304" pitchFamily="18" charset="0"/>
              </a:rPr>
              <a:t>Hacid</a:t>
            </a:r>
            <a:r>
              <a:rPr lang="fr-FR" sz="1400" b="0" dirty="0">
                <a:effectLst/>
                <a:latin typeface="+mj-lt"/>
                <a:cs typeface="Times New Roman" panose="02020603050405020304" pitchFamily="18" charset="0"/>
              </a:rPr>
              <a:t>, J. </a:t>
            </a:r>
            <a:r>
              <a:rPr lang="fr-FR" sz="1400" b="0" dirty="0" err="1">
                <a:effectLst/>
                <a:latin typeface="+mj-lt"/>
                <a:cs typeface="Times New Roman" panose="02020603050405020304" pitchFamily="18" charset="0"/>
              </a:rPr>
              <a:t>Mylopoulos</a:t>
            </a:r>
            <a:r>
              <a:rPr lang="fr-FR" sz="1400" b="0" dirty="0">
                <a:effectLst/>
                <a:latin typeface="+mj-lt"/>
                <a:cs typeface="Times New Roman" panose="02020603050405020304" pitchFamily="18" charset="0"/>
              </a:rPr>
              <a:t>, B. </a:t>
            </a:r>
            <a:r>
              <a:rPr lang="fr-FR" sz="1400" b="0" dirty="0" err="1">
                <a:effectLst/>
                <a:latin typeface="+mj-lt"/>
                <a:cs typeface="Times New Roman" panose="02020603050405020304" pitchFamily="18" charset="0"/>
              </a:rPr>
              <a:t>Pernici</a:t>
            </a:r>
            <a:r>
              <a:rPr lang="fr-FR" sz="1400" b="0" dirty="0">
                <a:effectLst/>
                <a:latin typeface="+mj-lt"/>
                <a:cs typeface="Times New Roman" panose="02020603050405020304" pitchFamily="18" charset="0"/>
              </a:rPr>
              <a:t>, Ö. </a:t>
            </a:r>
            <a:r>
              <a:rPr lang="fr-FR" sz="1400" b="0" dirty="0" err="1">
                <a:effectLst/>
                <a:latin typeface="+mj-lt"/>
                <a:cs typeface="Times New Roman" panose="02020603050405020304" pitchFamily="18" charset="0"/>
              </a:rPr>
              <a:t>Babaoglu</a:t>
            </a:r>
            <a:r>
              <a:rPr lang="fr-FR" sz="1400" b="0" dirty="0">
                <a:effectLst/>
                <a:latin typeface="+mj-lt"/>
                <a:cs typeface="Times New Roman" panose="02020603050405020304" pitchFamily="18" charset="0"/>
              </a:rPr>
              <a:t>, H.-A. Jacobsen, J.P. </a:t>
            </a:r>
            <a:r>
              <a:rPr lang="fr-FR" sz="1400" b="0" dirty="0" err="1">
                <a:effectLst/>
                <a:latin typeface="+mj-lt"/>
                <a:cs typeface="Times New Roman" panose="02020603050405020304" pitchFamily="18" charset="0"/>
              </a:rPr>
              <a:t>Loyall</a:t>
            </a:r>
            <a:r>
              <a:rPr lang="fr-FR" sz="1400" b="0" dirty="0">
                <a:effectLst/>
                <a:latin typeface="+mj-lt"/>
                <a:cs typeface="Times New Roman" panose="02020603050405020304" pitchFamily="18" charset="0"/>
              </a:rPr>
              <a:t>, M. Kifer, and S. </a:t>
            </a:r>
            <a:r>
              <a:rPr lang="fr-FR" sz="1400" b="0" dirty="0" err="1">
                <a:effectLst/>
                <a:latin typeface="+mj-lt"/>
                <a:cs typeface="Times New Roman" panose="02020603050405020304" pitchFamily="18" charset="0"/>
              </a:rPr>
              <a:t>Spaccapietra</a:t>
            </a:r>
            <a:r>
              <a:rPr lang="fr-FR" sz="1400" b="0" dirty="0">
                <a:effectLst/>
                <a:latin typeface="+mj-lt"/>
                <a:cs typeface="Times New Roman" panose="02020603050405020304" pitchFamily="18" charset="0"/>
              </a:rPr>
              <a:t> (</a:t>
            </a:r>
            <a:r>
              <a:rPr lang="fr-FR" sz="1400" b="0" dirty="0" err="1">
                <a:effectLst/>
                <a:latin typeface="+mj-lt"/>
                <a:cs typeface="Times New Roman" panose="02020603050405020304" pitchFamily="18" charset="0"/>
              </a:rPr>
              <a:t>eds</a:t>
            </a:r>
            <a:r>
              <a:rPr lang="fr-FR" sz="1400" b="0" dirty="0">
                <a:effectLst/>
                <a:latin typeface="+mj-lt"/>
                <a:cs typeface="Times New Roman" panose="02020603050405020304" pitchFamily="18" charset="0"/>
              </a:rPr>
              <a:t>) </a:t>
            </a:r>
            <a:r>
              <a:rPr lang="fr-FR" sz="1400" b="0" i="1" dirty="0">
                <a:effectLst/>
                <a:latin typeface="+mj-lt"/>
                <a:cs typeface="Times New Roman" panose="02020603050405020304" pitchFamily="18" charset="0"/>
              </a:rPr>
              <a:t>On the Move to </a:t>
            </a:r>
            <a:r>
              <a:rPr lang="fr-FR" sz="1400" b="0" i="1" dirty="0" err="1">
                <a:effectLst/>
                <a:latin typeface="+mj-lt"/>
                <a:cs typeface="Times New Roman" panose="02020603050405020304" pitchFamily="18" charset="0"/>
              </a:rPr>
              <a:t>Meaningful</a:t>
            </a:r>
            <a:r>
              <a:rPr lang="fr-FR" sz="1400" b="0" i="1" dirty="0">
                <a:effectLst/>
                <a:latin typeface="+mj-lt"/>
                <a:cs typeface="Times New Roman" panose="02020603050405020304" pitchFamily="18" charset="0"/>
              </a:rPr>
              <a:t> Internet </a:t>
            </a:r>
            <a:r>
              <a:rPr lang="fr-FR" sz="1400" b="0" i="1" dirty="0" err="1">
                <a:effectLst/>
                <a:latin typeface="+mj-lt"/>
                <a:cs typeface="Times New Roman" panose="02020603050405020304" pitchFamily="18" charset="0"/>
              </a:rPr>
              <a:t>Systems</a:t>
            </a:r>
            <a:r>
              <a:rPr lang="fr-FR" sz="1400" b="0" i="1" dirty="0">
                <a:effectLst/>
                <a:latin typeface="+mj-lt"/>
                <a:cs typeface="Times New Roman" panose="02020603050405020304" pitchFamily="18" charset="0"/>
              </a:rPr>
              <a:t> 2005</a:t>
            </a:r>
            <a:r>
              <a:rPr lang="fr-FR" sz="1400" b="0" dirty="0">
                <a:effectLst/>
                <a:latin typeface="+mj-lt"/>
                <a:cs typeface="Times New Roman" panose="02020603050405020304" pitchFamily="18" charset="0"/>
              </a:rPr>
              <a:t>. Springer, pp. 1466–1482. </a:t>
            </a:r>
            <a:r>
              <a:rPr lang="fr-FR" sz="1400" b="0" dirty="0" err="1">
                <a:effectLst/>
                <a:latin typeface="+mj-lt"/>
                <a:cs typeface="Times New Roman" panose="02020603050405020304" pitchFamily="18" charset="0"/>
              </a:rPr>
              <a:t>Available</a:t>
            </a:r>
            <a:r>
              <a:rPr lang="fr-FR" sz="1400" b="0" dirty="0">
                <a:effectLst/>
                <a:latin typeface="+mj-lt"/>
                <a:cs typeface="Times New Roman" panose="02020603050405020304" pitchFamily="18" charset="0"/>
              </a:rPr>
              <a:t> at: </a:t>
            </a:r>
            <a:r>
              <a:rPr lang="fr-FR" sz="1400" b="0" dirty="0">
                <a:effectLst/>
                <a:latin typeface="+mj-lt"/>
                <a:cs typeface="Times New Roman" panose="02020603050405020304" pitchFamily="18" charset="0"/>
                <a:hlinkClick r:id="rId7">
                  <a:extLst>
                    <a:ext uri="{A12FA001-AC4F-418D-AE19-62706E023703}">
                      <ahyp:hlinkClr xmlns:ahyp="http://schemas.microsoft.com/office/drawing/2018/hyperlinkcolor" val="tx"/>
                    </a:ext>
                  </a:extLst>
                </a:hlinkClick>
              </a:rPr>
              <a:t>https://doi.org/10.1007/11575801_33</a:t>
            </a:r>
            <a:r>
              <a:rPr lang="fr-FR" sz="1400" b="0" dirty="0">
                <a:effectLst/>
                <a:latin typeface="+mj-lt"/>
                <a:cs typeface="Times New Roman" panose="02020603050405020304" pitchFamily="18" charset="0"/>
              </a:rPr>
              <a:t>.</a:t>
            </a:r>
            <a:endParaRPr lang="de-DE" sz="1400" b="0" dirty="0">
              <a:latin typeface="+mj-lt"/>
            </a:endParaRPr>
          </a:p>
          <a:p>
            <a:pPr marL="285750" marR="0" lvl="0" indent="-285750" algn="l" rtl="0">
              <a:lnSpc>
                <a:spcPct val="100000"/>
              </a:lnSpc>
              <a:spcBef>
                <a:spcPts val="600"/>
              </a:spcBef>
              <a:spcAft>
                <a:spcPts val="0"/>
              </a:spcAft>
              <a:buFont typeface="Wingdings" panose="05000000000000000000" pitchFamily="2" charset="2"/>
              <a:buChar char="§"/>
            </a:pPr>
            <a:r>
              <a:rPr lang="de-DE" sz="1400" b="0" dirty="0">
                <a:latin typeface="+mj-lt"/>
              </a:rPr>
              <a:t>Purves, R.S., Clough, P., Jones, C.B., Hall, M.H. and Murdock, V. (2018) ‘Geographic </a:t>
            </a:r>
            <a:r>
              <a:rPr lang="de-DE" sz="1400" b="0" dirty="0" err="1">
                <a:latin typeface="+mj-lt"/>
              </a:rPr>
              <a:t>information</a:t>
            </a:r>
            <a:r>
              <a:rPr lang="de-DE" sz="1400" b="0" dirty="0">
                <a:latin typeface="+mj-lt"/>
              </a:rPr>
              <a:t> </a:t>
            </a:r>
            <a:r>
              <a:rPr lang="de-DE" sz="1400" b="0" dirty="0" err="1">
                <a:latin typeface="+mj-lt"/>
              </a:rPr>
              <a:t>retrieval</a:t>
            </a:r>
            <a:r>
              <a:rPr lang="de-DE" sz="1400" b="0" dirty="0">
                <a:latin typeface="+mj-lt"/>
              </a:rPr>
              <a:t>: </a:t>
            </a:r>
            <a:r>
              <a:rPr lang="de-DE" sz="1400" b="0" dirty="0" err="1">
                <a:latin typeface="+mj-lt"/>
              </a:rPr>
              <a:t>progress</a:t>
            </a:r>
            <a:r>
              <a:rPr lang="de-DE" sz="1400" b="0" dirty="0">
                <a:latin typeface="+mj-lt"/>
              </a:rPr>
              <a:t> and </a:t>
            </a:r>
            <a:r>
              <a:rPr lang="de-DE" sz="1400" b="0" dirty="0" err="1">
                <a:latin typeface="+mj-lt"/>
              </a:rPr>
              <a:t>challenges</a:t>
            </a:r>
            <a:r>
              <a:rPr lang="de-DE" sz="1400" b="0" dirty="0">
                <a:latin typeface="+mj-lt"/>
              </a:rPr>
              <a:t> in </a:t>
            </a:r>
            <a:r>
              <a:rPr lang="de-DE" sz="1400" b="0" dirty="0" err="1">
                <a:latin typeface="+mj-lt"/>
              </a:rPr>
              <a:t>spatial</a:t>
            </a:r>
            <a:r>
              <a:rPr lang="de-DE" sz="1400" b="0" dirty="0">
                <a:latin typeface="+mj-lt"/>
              </a:rPr>
              <a:t> </a:t>
            </a:r>
            <a:r>
              <a:rPr lang="de-DE" sz="1400" b="0" dirty="0" err="1">
                <a:latin typeface="+mj-lt"/>
              </a:rPr>
              <a:t>search</a:t>
            </a:r>
            <a:r>
              <a:rPr lang="de-DE" sz="1400" b="0" dirty="0">
                <a:latin typeface="+mj-lt"/>
              </a:rPr>
              <a:t> of </a:t>
            </a:r>
            <a:r>
              <a:rPr lang="de-DE" sz="1400" b="0" dirty="0" err="1">
                <a:latin typeface="+mj-lt"/>
              </a:rPr>
              <a:t>text</a:t>
            </a:r>
            <a:r>
              <a:rPr lang="de-DE" sz="1400" b="0" dirty="0">
                <a:latin typeface="+mj-lt"/>
              </a:rPr>
              <a:t>’, Foundations and Trends® in Information Retrieval, 12(2–3), pp. 164–318. </a:t>
            </a:r>
            <a:r>
              <a:rPr lang="de-DE" sz="1400" b="0" dirty="0" err="1">
                <a:latin typeface="+mj-lt"/>
              </a:rPr>
              <a:t>Available</a:t>
            </a:r>
            <a:r>
              <a:rPr lang="de-DE" sz="1400" b="0" dirty="0">
                <a:latin typeface="+mj-lt"/>
              </a:rPr>
              <a:t> at: </a:t>
            </a:r>
            <a:r>
              <a:rPr lang="de-DE" sz="1400" b="0" dirty="0">
                <a:latin typeface="+mj-lt"/>
                <a:hlinkClick r:id="rId8"/>
              </a:rPr>
              <a:t>https://doi.org/10.1561/1500000034</a:t>
            </a:r>
            <a:r>
              <a:rPr lang="de-DE" sz="1400" b="0" dirty="0">
                <a:latin typeface="+mj-lt"/>
              </a:rPr>
              <a:t>.</a:t>
            </a:r>
          </a:p>
          <a:p>
            <a:pPr marL="285750" indent="-285750">
              <a:spcBef>
                <a:spcPts val="600"/>
              </a:spcBef>
              <a:buFont typeface="Wingdings" panose="05000000000000000000" pitchFamily="2" charset="2"/>
              <a:buChar char="§"/>
            </a:pPr>
            <a:r>
              <a:rPr lang="fr-FR" sz="1400" b="0" dirty="0" err="1">
                <a:effectLst/>
              </a:rPr>
              <a:t>Zaib</a:t>
            </a:r>
            <a:r>
              <a:rPr lang="fr-FR" sz="1400" b="0" dirty="0">
                <a:effectLst/>
              </a:rPr>
              <a:t>, M., Zhang, W.E., Sheng, Q.Z., </a:t>
            </a:r>
            <a:r>
              <a:rPr lang="fr-FR" sz="1400" b="0" dirty="0" err="1">
                <a:effectLst/>
              </a:rPr>
              <a:t>Mahmood</a:t>
            </a:r>
            <a:r>
              <a:rPr lang="fr-FR" sz="1400" b="0" dirty="0">
                <a:effectLst/>
              </a:rPr>
              <a:t>, A. and Zhang, Y. (2022) ‘</a:t>
            </a:r>
            <a:r>
              <a:rPr lang="fr-FR" sz="1400" b="0" dirty="0" err="1">
                <a:effectLst/>
              </a:rPr>
              <a:t>Conversational</a:t>
            </a:r>
            <a:r>
              <a:rPr lang="fr-FR" sz="1400" b="0" dirty="0">
                <a:effectLst/>
              </a:rPr>
              <a:t> question </a:t>
            </a:r>
            <a:r>
              <a:rPr lang="fr-FR" sz="1400" b="0" dirty="0" err="1">
                <a:effectLst/>
              </a:rPr>
              <a:t>answering</a:t>
            </a:r>
            <a:r>
              <a:rPr lang="fr-FR" sz="1400" b="0" dirty="0">
                <a:effectLst/>
              </a:rPr>
              <a:t>: a </a:t>
            </a:r>
            <a:r>
              <a:rPr lang="fr-FR" sz="1400" b="0" dirty="0" err="1">
                <a:effectLst/>
              </a:rPr>
              <a:t>survey</a:t>
            </a:r>
            <a:r>
              <a:rPr lang="fr-FR" sz="1400" b="0" dirty="0">
                <a:effectLst/>
              </a:rPr>
              <a:t>’, </a:t>
            </a:r>
            <a:r>
              <a:rPr lang="fr-FR" sz="1400" b="0" i="1" dirty="0" err="1">
                <a:effectLst/>
              </a:rPr>
              <a:t>Knowledge</a:t>
            </a:r>
            <a:r>
              <a:rPr lang="fr-FR" sz="1400" b="0" i="1" dirty="0">
                <a:effectLst/>
              </a:rPr>
              <a:t> and Information </a:t>
            </a:r>
            <a:r>
              <a:rPr lang="fr-FR" sz="1400" b="0" i="1" dirty="0" err="1">
                <a:effectLst/>
              </a:rPr>
              <a:t>Systems</a:t>
            </a:r>
            <a:r>
              <a:rPr lang="fr-FR" sz="1400" b="0" dirty="0">
                <a:effectLst/>
              </a:rPr>
              <a:t>, 64(12), pp. 3151–3195. </a:t>
            </a:r>
            <a:r>
              <a:rPr lang="fr-FR" sz="1400" b="0" dirty="0" err="1">
                <a:effectLst/>
              </a:rPr>
              <a:t>Available</a:t>
            </a:r>
            <a:r>
              <a:rPr lang="fr-FR" sz="1400" b="0" dirty="0">
                <a:effectLst/>
              </a:rPr>
              <a:t> at: </a:t>
            </a:r>
            <a:r>
              <a:rPr lang="fr-FR" sz="1400" b="0" dirty="0">
                <a:effectLst/>
                <a:hlinkClick r:id="rId9"/>
              </a:rPr>
              <a:t>https://doi.org/10.1007/s10115-022-01744-y</a:t>
            </a:r>
            <a:r>
              <a:rPr lang="fr-FR" sz="1400" b="0" dirty="0">
                <a:effectLst/>
              </a:rPr>
              <a:t>.</a:t>
            </a:r>
          </a:p>
          <a:p>
            <a:pPr marL="285750" marR="0" lvl="0" indent="-285750" algn="l" rtl="0">
              <a:lnSpc>
                <a:spcPct val="100000"/>
              </a:lnSpc>
              <a:spcBef>
                <a:spcPts val="600"/>
              </a:spcBef>
              <a:spcAft>
                <a:spcPts val="0"/>
              </a:spcAft>
              <a:buFont typeface="Wingdings" panose="05000000000000000000" pitchFamily="2" charset="2"/>
              <a:buChar char="§"/>
            </a:pPr>
            <a:endParaRPr lang="de-DE" sz="1400" b="0" dirty="0">
              <a:latin typeface="+mj-lt"/>
            </a:endParaRPr>
          </a:p>
          <a:p>
            <a:pPr marL="0" marR="0" lvl="0" indent="0" algn="l" rtl="0">
              <a:lnSpc>
                <a:spcPct val="100000"/>
              </a:lnSpc>
              <a:spcBef>
                <a:spcPts val="600"/>
              </a:spcBef>
              <a:spcAft>
                <a:spcPts val="0"/>
              </a:spcAft>
              <a:buNone/>
            </a:pPr>
            <a:endParaRPr lang="de-DE" sz="1400" b="0" dirty="0"/>
          </a:p>
        </p:txBody>
      </p:sp>
      <p:sp>
        <p:nvSpPr>
          <p:cNvPr id="4" name="Rectangle 3">
            <a:extLst>
              <a:ext uri="{FF2B5EF4-FFF2-40B4-BE49-F238E27FC236}">
                <a16:creationId xmlns:a16="http://schemas.microsoft.com/office/drawing/2014/main" id="{1B133282-71BB-4C10-856F-7331D2D0ED18}"/>
              </a:ext>
            </a:extLst>
          </p:cNvPr>
          <p:cNvSpPr/>
          <p:nvPr/>
        </p:nvSpPr>
        <p:spPr>
          <a:xfrm>
            <a:off x="2375452" y="6331231"/>
            <a:ext cx="3369365" cy="407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1"/>
                </a:solidFill>
              </a:ln>
              <a:solidFill>
                <a:schemeClr val="bg1"/>
              </a:solidFill>
            </a:endParaRPr>
          </a:p>
        </p:txBody>
      </p:sp>
    </p:spTree>
    <p:custDataLst>
      <p:tags r:id="rId1"/>
    </p:custDataLst>
    <p:extLst>
      <p:ext uri="{BB962C8B-B14F-4D97-AF65-F5344CB8AC3E}">
        <p14:creationId xmlns:p14="http://schemas.microsoft.com/office/powerpoint/2010/main" val="392297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GB" sz="3200" dirty="0"/>
              <a:t>Automated Information Retrieval</a:t>
            </a:r>
            <a:endParaRPr lang="en-GB" sz="3600" b="0" dirty="0"/>
          </a:p>
        </p:txBody>
      </p:sp>
      <p:pic>
        <p:nvPicPr>
          <p:cNvPr id="6" name="Content Placeholder 5">
            <a:extLst>
              <a:ext uri="{FF2B5EF4-FFF2-40B4-BE49-F238E27FC236}">
                <a16:creationId xmlns:a16="http://schemas.microsoft.com/office/drawing/2014/main" id="{BAE5B878-A7C4-45C5-AE53-2B60D7FFAF01}"/>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500109" y="1981536"/>
            <a:ext cx="9166614" cy="3464223"/>
          </a:xfrm>
        </p:spPr>
      </p:pic>
      <p:sp>
        <p:nvSpPr>
          <p:cNvPr id="4" name="Rectangle 3">
            <a:extLst>
              <a:ext uri="{FF2B5EF4-FFF2-40B4-BE49-F238E27FC236}">
                <a16:creationId xmlns:a16="http://schemas.microsoft.com/office/drawing/2014/main" id="{1B133282-71BB-4C10-856F-7331D2D0ED18}"/>
              </a:ext>
            </a:extLst>
          </p:cNvPr>
          <p:cNvSpPr/>
          <p:nvPr/>
        </p:nvSpPr>
        <p:spPr>
          <a:xfrm>
            <a:off x="2375452" y="6331231"/>
            <a:ext cx="3369365" cy="407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1"/>
                </a:solidFill>
              </a:ln>
              <a:solidFill>
                <a:schemeClr val="bg1"/>
              </a:solidFill>
            </a:endParaRPr>
          </a:p>
        </p:txBody>
      </p:sp>
      <p:sp>
        <p:nvSpPr>
          <p:cNvPr id="7" name="TextBox 6">
            <a:extLst>
              <a:ext uri="{FF2B5EF4-FFF2-40B4-BE49-F238E27FC236}">
                <a16:creationId xmlns:a16="http://schemas.microsoft.com/office/drawing/2014/main" id="{15FDEC52-06FF-4E90-ACE4-28473F062215}"/>
              </a:ext>
            </a:extLst>
          </p:cNvPr>
          <p:cNvSpPr txBox="1"/>
          <p:nvPr/>
        </p:nvSpPr>
        <p:spPr>
          <a:xfrm>
            <a:off x="813752" y="966202"/>
            <a:ext cx="3016568" cy="369332"/>
          </a:xfrm>
          <a:prstGeom prst="rect">
            <a:avLst/>
          </a:prstGeom>
          <a:noFill/>
        </p:spPr>
        <p:txBody>
          <a:bodyPr wrap="square" rtlCol="0">
            <a:spAutoFit/>
          </a:bodyPr>
          <a:lstStyle/>
          <a:p>
            <a:r>
              <a:rPr lang="en-GB" sz="1800" dirty="0">
                <a:solidFill>
                  <a:schemeClr val="accent1"/>
                </a:solidFill>
              </a:rPr>
              <a:t>Key abstract components</a:t>
            </a:r>
          </a:p>
        </p:txBody>
      </p:sp>
    </p:spTree>
    <p:custDataLst>
      <p:tags r:id="rId1"/>
    </p:custDataLst>
    <p:extLst>
      <p:ext uri="{BB962C8B-B14F-4D97-AF65-F5344CB8AC3E}">
        <p14:creationId xmlns:p14="http://schemas.microsoft.com/office/powerpoint/2010/main" val="1925798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3200" dirty="0" err="1"/>
              <a:t>What</a:t>
            </a:r>
            <a:r>
              <a:rPr lang="de-DE" sz="3200" dirty="0"/>
              <a:t> </a:t>
            </a:r>
            <a:r>
              <a:rPr lang="de-DE" sz="3200" dirty="0" err="1"/>
              <a:t>are</a:t>
            </a:r>
            <a:r>
              <a:rPr lang="de-DE" sz="3200" dirty="0"/>
              <a:t> QA Systems?</a:t>
            </a:r>
            <a:endParaRPr lang="de-DE" sz="3600" b="0" dirty="0"/>
          </a:p>
        </p:txBody>
      </p:sp>
      <p:sp>
        <p:nvSpPr>
          <p:cNvPr id="2" name="Inhaltsplatzhalter 1"/>
          <p:cNvSpPr>
            <a:spLocks noGrp="1"/>
          </p:cNvSpPr>
          <p:nvPr>
            <p:ph sz="quarter" idx="10"/>
          </p:nvPr>
        </p:nvSpPr>
        <p:spPr>
          <a:xfrm>
            <a:off x="874711" y="1057593"/>
            <a:ext cx="10580688" cy="2457345"/>
          </a:xfrm>
        </p:spPr>
        <p:txBody>
          <a:bodyPr/>
          <a:lstStyle/>
          <a:p>
            <a:pPr marL="0" lvl="2" indent="0" algn="just">
              <a:buNone/>
            </a:pPr>
            <a:r>
              <a:rPr lang="en-US" sz="2000" b="0" dirty="0"/>
              <a:t>	</a:t>
            </a:r>
          </a:p>
          <a:p>
            <a:pPr marL="0" lvl="2" indent="0" algn="just">
              <a:buNone/>
            </a:pPr>
            <a:r>
              <a:rPr lang="en-US" sz="2000" dirty="0"/>
              <a:t>	</a:t>
            </a:r>
            <a:r>
              <a:rPr lang="en-US" sz="2000" b="0" dirty="0"/>
              <a:t>“Question Answering (QA) Systems can be considered as an extension of Search 	Engines in the sense, that they aim at automatically </a:t>
            </a:r>
            <a:r>
              <a:rPr lang="en-US" sz="2000" b="1" dirty="0"/>
              <a:t>supplying users with 	precise answers to questions</a:t>
            </a:r>
            <a:r>
              <a:rPr lang="en-US" sz="2000" b="0" dirty="0"/>
              <a:t> posed in natural language, instead of simply 	returning a ranked list of relevant sources based on a set of keywords”</a:t>
            </a:r>
            <a:r>
              <a:rPr lang="en-US" sz="2400" b="0" dirty="0"/>
              <a:t>. 	</a:t>
            </a:r>
            <a:r>
              <a:rPr lang="en-US" sz="2000" b="0" dirty="0"/>
              <a:t>(</a:t>
            </a:r>
            <a:r>
              <a:rPr lang="en-US" sz="2000" b="0" dirty="0" err="1"/>
              <a:t>Dimitrakis</a:t>
            </a:r>
            <a:r>
              <a:rPr lang="en-US" sz="2000" b="0" dirty="0"/>
              <a:t> et al, 2020)</a:t>
            </a:r>
            <a:endParaRPr lang="de-DE" sz="2000" b="0" dirty="0"/>
          </a:p>
        </p:txBody>
      </p:sp>
      <p:sp>
        <p:nvSpPr>
          <p:cNvPr id="4" name="Rectangle 3">
            <a:extLst>
              <a:ext uri="{FF2B5EF4-FFF2-40B4-BE49-F238E27FC236}">
                <a16:creationId xmlns:a16="http://schemas.microsoft.com/office/drawing/2014/main" id="{1B133282-71BB-4C10-856F-7331D2D0ED18}"/>
              </a:ext>
            </a:extLst>
          </p:cNvPr>
          <p:cNvSpPr/>
          <p:nvPr/>
        </p:nvSpPr>
        <p:spPr>
          <a:xfrm>
            <a:off x="2375452" y="6298464"/>
            <a:ext cx="3369365" cy="407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1"/>
                </a:solidFill>
              </a:ln>
              <a:solidFill>
                <a:schemeClr val="bg1"/>
              </a:solidFill>
            </a:endParaRPr>
          </a:p>
        </p:txBody>
      </p:sp>
      <p:sp>
        <p:nvSpPr>
          <p:cNvPr id="5" name="Rectangle 4">
            <a:extLst>
              <a:ext uri="{FF2B5EF4-FFF2-40B4-BE49-F238E27FC236}">
                <a16:creationId xmlns:a16="http://schemas.microsoft.com/office/drawing/2014/main" id="{C6B03CD1-FE0E-4352-BF33-7699FD10683C}"/>
              </a:ext>
            </a:extLst>
          </p:cNvPr>
          <p:cNvSpPr/>
          <p:nvPr/>
        </p:nvSpPr>
        <p:spPr>
          <a:xfrm>
            <a:off x="10679295" y="3840476"/>
            <a:ext cx="1095022" cy="8579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Q&amp;A</a:t>
            </a:r>
          </a:p>
          <a:p>
            <a:pPr algn="ctr"/>
            <a:r>
              <a:rPr lang="de-DE" dirty="0"/>
              <a:t>System</a:t>
            </a:r>
            <a:endParaRPr lang="en-DE" dirty="0"/>
          </a:p>
        </p:txBody>
      </p:sp>
      <p:sp>
        <p:nvSpPr>
          <p:cNvPr id="6" name="TextBox 5">
            <a:extLst>
              <a:ext uri="{FF2B5EF4-FFF2-40B4-BE49-F238E27FC236}">
                <a16:creationId xmlns:a16="http://schemas.microsoft.com/office/drawing/2014/main" id="{C238AE16-DD0C-457B-9AB5-9175E3BD56B7}"/>
              </a:ext>
            </a:extLst>
          </p:cNvPr>
          <p:cNvSpPr txBox="1"/>
          <p:nvPr/>
        </p:nvSpPr>
        <p:spPr>
          <a:xfrm>
            <a:off x="7382939" y="3781930"/>
            <a:ext cx="2844800" cy="341632"/>
          </a:xfrm>
          <a:prstGeom prst="rect">
            <a:avLst/>
          </a:prstGeom>
          <a:noFill/>
        </p:spPr>
        <p:txBody>
          <a:bodyPr wrap="square" rtlCol="0">
            <a:spAutoFit/>
          </a:bodyPr>
          <a:lstStyle/>
          <a:p>
            <a:r>
              <a:rPr lang="de-DE" dirty="0" err="1"/>
              <a:t>Where</a:t>
            </a:r>
            <a:r>
              <a:rPr lang="de-DE" dirty="0"/>
              <a:t> </a:t>
            </a:r>
            <a:r>
              <a:rPr lang="de-DE" dirty="0" err="1"/>
              <a:t>is</a:t>
            </a:r>
            <a:r>
              <a:rPr lang="de-DE" dirty="0"/>
              <a:t> Dresden </a:t>
            </a:r>
            <a:r>
              <a:rPr lang="de-DE" dirty="0" err="1"/>
              <a:t>located</a:t>
            </a:r>
            <a:r>
              <a:rPr lang="de-DE" dirty="0"/>
              <a:t>?</a:t>
            </a:r>
            <a:endParaRPr lang="en-DE" dirty="0"/>
          </a:p>
        </p:txBody>
      </p:sp>
      <p:sp>
        <p:nvSpPr>
          <p:cNvPr id="7" name="TextBox 6">
            <a:extLst>
              <a:ext uri="{FF2B5EF4-FFF2-40B4-BE49-F238E27FC236}">
                <a16:creationId xmlns:a16="http://schemas.microsoft.com/office/drawing/2014/main" id="{8D66DA80-2245-4B00-A16D-EC44255C3522}"/>
              </a:ext>
            </a:extLst>
          </p:cNvPr>
          <p:cNvSpPr txBox="1"/>
          <p:nvPr/>
        </p:nvSpPr>
        <p:spPr>
          <a:xfrm>
            <a:off x="7011862" y="4311995"/>
            <a:ext cx="3245556" cy="341632"/>
          </a:xfrm>
          <a:prstGeom prst="rect">
            <a:avLst/>
          </a:prstGeom>
          <a:noFill/>
        </p:spPr>
        <p:txBody>
          <a:bodyPr wrap="square" rtlCol="0">
            <a:spAutoFit/>
          </a:bodyPr>
          <a:lstStyle/>
          <a:p>
            <a:r>
              <a:rPr lang="de-DE" dirty="0"/>
              <a:t>Dresden </a:t>
            </a:r>
            <a:r>
              <a:rPr lang="de-DE" dirty="0" err="1"/>
              <a:t>is</a:t>
            </a:r>
            <a:r>
              <a:rPr lang="de-DE" dirty="0"/>
              <a:t> </a:t>
            </a:r>
            <a:r>
              <a:rPr lang="de-DE" dirty="0" err="1"/>
              <a:t>located</a:t>
            </a:r>
            <a:r>
              <a:rPr lang="de-DE" dirty="0"/>
              <a:t> in Germany</a:t>
            </a:r>
            <a:endParaRPr lang="en-DE" dirty="0"/>
          </a:p>
        </p:txBody>
      </p:sp>
      <p:cxnSp>
        <p:nvCxnSpPr>
          <p:cNvPr id="9" name="Straight Arrow Connector 8">
            <a:extLst>
              <a:ext uri="{FF2B5EF4-FFF2-40B4-BE49-F238E27FC236}">
                <a16:creationId xmlns:a16="http://schemas.microsoft.com/office/drawing/2014/main" id="{B2859DB8-E04D-4353-8144-75DE996BAC5D}"/>
              </a:ext>
            </a:extLst>
          </p:cNvPr>
          <p:cNvCxnSpPr>
            <a:cxnSpLocks/>
          </p:cNvCxnSpPr>
          <p:nvPr/>
        </p:nvCxnSpPr>
        <p:spPr>
          <a:xfrm>
            <a:off x="10137422" y="3952746"/>
            <a:ext cx="4402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37F92BE-231A-4D29-BBEC-FCF8CD19E6EB}"/>
              </a:ext>
            </a:extLst>
          </p:cNvPr>
          <p:cNvCxnSpPr>
            <a:cxnSpLocks/>
          </p:cNvCxnSpPr>
          <p:nvPr/>
        </p:nvCxnSpPr>
        <p:spPr>
          <a:xfrm flipH="1">
            <a:off x="10137422" y="4482811"/>
            <a:ext cx="4402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07D0FE0-5DB6-45AD-82DC-84E6B0318241}"/>
              </a:ext>
            </a:extLst>
          </p:cNvPr>
          <p:cNvSpPr/>
          <p:nvPr/>
        </p:nvSpPr>
        <p:spPr>
          <a:xfrm>
            <a:off x="3512622" y="3952746"/>
            <a:ext cx="1296439" cy="745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Old Search </a:t>
            </a:r>
            <a:r>
              <a:rPr lang="de-DE" dirty="0" err="1"/>
              <a:t>Engines</a:t>
            </a:r>
            <a:endParaRPr lang="en-DE" dirty="0"/>
          </a:p>
        </p:txBody>
      </p:sp>
      <p:cxnSp>
        <p:nvCxnSpPr>
          <p:cNvPr id="26" name="Straight Arrow Connector 25">
            <a:extLst>
              <a:ext uri="{FF2B5EF4-FFF2-40B4-BE49-F238E27FC236}">
                <a16:creationId xmlns:a16="http://schemas.microsoft.com/office/drawing/2014/main" id="{17772627-64E4-4D57-84F8-5CE9470227CE}"/>
              </a:ext>
            </a:extLst>
          </p:cNvPr>
          <p:cNvCxnSpPr>
            <a:cxnSpLocks/>
          </p:cNvCxnSpPr>
          <p:nvPr/>
        </p:nvCxnSpPr>
        <p:spPr>
          <a:xfrm>
            <a:off x="2884311" y="4098883"/>
            <a:ext cx="4402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C7794C1-C0FC-44C4-AAC6-69C533D6CA8A}"/>
              </a:ext>
            </a:extLst>
          </p:cNvPr>
          <p:cNvCxnSpPr>
            <a:cxnSpLocks/>
          </p:cNvCxnSpPr>
          <p:nvPr/>
        </p:nvCxnSpPr>
        <p:spPr>
          <a:xfrm flipH="1">
            <a:off x="2884311" y="4628948"/>
            <a:ext cx="4402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EB8183A-46FF-45BE-8FF3-62EF3EB039E2}"/>
              </a:ext>
            </a:extLst>
          </p:cNvPr>
          <p:cNvSpPr txBox="1"/>
          <p:nvPr/>
        </p:nvSpPr>
        <p:spPr>
          <a:xfrm>
            <a:off x="84670" y="3913501"/>
            <a:ext cx="2844800" cy="341632"/>
          </a:xfrm>
          <a:prstGeom prst="rect">
            <a:avLst/>
          </a:prstGeom>
          <a:noFill/>
        </p:spPr>
        <p:txBody>
          <a:bodyPr wrap="square" rtlCol="0">
            <a:spAutoFit/>
          </a:bodyPr>
          <a:lstStyle/>
          <a:p>
            <a:r>
              <a:rPr lang="de-DE" dirty="0" err="1"/>
              <a:t>Where</a:t>
            </a:r>
            <a:r>
              <a:rPr lang="de-DE" dirty="0"/>
              <a:t> </a:t>
            </a:r>
            <a:r>
              <a:rPr lang="de-DE" dirty="0" err="1"/>
              <a:t>is</a:t>
            </a:r>
            <a:r>
              <a:rPr lang="de-DE" dirty="0"/>
              <a:t> Dresden </a:t>
            </a:r>
            <a:r>
              <a:rPr lang="de-DE" dirty="0" err="1"/>
              <a:t>located</a:t>
            </a:r>
            <a:r>
              <a:rPr lang="de-DE" dirty="0"/>
              <a:t>?</a:t>
            </a:r>
            <a:endParaRPr lang="en-DE" dirty="0"/>
          </a:p>
        </p:txBody>
      </p:sp>
      <p:pic>
        <p:nvPicPr>
          <p:cNvPr id="30" name="Picture 29">
            <a:extLst>
              <a:ext uri="{FF2B5EF4-FFF2-40B4-BE49-F238E27FC236}">
                <a16:creationId xmlns:a16="http://schemas.microsoft.com/office/drawing/2014/main" id="{F66B2A94-D1ED-4A68-A11A-329CC55664A3}"/>
              </a:ext>
            </a:extLst>
          </p:cNvPr>
          <p:cNvPicPr>
            <a:picLocks noChangeAspect="1"/>
          </p:cNvPicPr>
          <p:nvPr/>
        </p:nvPicPr>
        <p:blipFill rotWithShape="1">
          <a:blip r:embed="rId4">
            <a:extLst>
              <a:ext uri="{28A0092B-C50C-407E-A947-70E740481C1C}">
                <a14:useLocalDpi xmlns:a14="http://schemas.microsoft.com/office/drawing/2010/main" val="0"/>
              </a:ext>
            </a:extLst>
          </a:blip>
          <a:srcRect l="26227" t="27937"/>
          <a:stretch/>
        </p:blipFill>
        <p:spPr>
          <a:xfrm>
            <a:off x="463153" y="4342809"/>
            <a:ext cx="1912299" cy="1867978"/>
          </a:xfrm>
          <a:prstGeom prst="rect">
            <a:avLst/>
          </a:prstGeom>
        </p:spPr>
      </p:pic>
    </p:spTree>
    <p:custDataLst>
      <p:tags r:id="rId1"/>
    </p:custDataLst>
    <p:extLst>
      <p:ext uri="{BB962C8B-B14F-4D97-AF65-F5344CB8AC3E}">
        <p14:creationId xmlns:p14="http://schemas.microsoft.com/office/powerpoint/2010/main" val="596207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GB" dirty="0"/>
              <a:t>Question Answering Systems</a:t>
            </a:r>
            <a:endParaRPr lang="en-GB" sz="3600" b="0" dirty="0"/>
          </a:p>
        </p:txBody>
      </p:sp>
      <p:sp>
        <p:nvSpPr>
          <p:cNvPr id="4" name="Rectangle 3">
            <a:extLst>
              <a:ext uri="{FF2B5EF4-FFF2-40B4-BE49-F238E27FC236}">
                <a16:creationId xmlns:a16="http://schemas.microsoft.com/office/drawing/2014/main" id="{1B133282-71BB-4C10-856F-7331D2D0ED18}"/>
              </a:ext>
            </a:extLst>
          </p:cNvPr>
          <p:cNvSpPr/>
          <p:nvPr/>
        </p:nvSpPr>
        <p:spPr>
          <a:xfrm>
            <a:off x="2375452" y="6331231"/>
            <a:ext cx="3369365" cy="407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1"/>
                </a:solidFill>
              </a:ln>
              <a:solidFill>
                <a:schemeClr val="bg1"/>
              </a:solidFill>
            </a:endParaRPr>
          </a:p>
        </p:txBody>
      </p:sp>
      <p:sp>
        <p:nvSpPr>
          <p:cNvPr id="7" name="TextBox 6">
            <a:extLst>
              <a:ext uri="{FF2B5EF4-FFF2-40B4-BE49-F238E27FC236}">
                <a16:creationId xmlns:a16="http://schemas.microsoft.com/office/drawing/2014/main" id="{15FDEC52-06FF-4E90-ACE4-28473F062215}"/>
              </a:ext>
            </a:extLst>
          </p:cNvPr>
          <p:cNvSpPr txBox="1"/>
          <p:nvPr/>
        </p:nvSpPr>
        <p:spPr>
          <a:xfrm>
            <a:off x="813752" y="966202"/>
            <a:ext cx="3016568" cy="369332"/>
          </a:xfrm>
          <a:prstGeom prst="rect">
            <a:avLst/>
          </a:prstGeom>
          <a:noFill/>
        </p:spPr>
        <p:txBody>
          <a:bodyPr wrap="square" rtlCol="0">
            <a:spAutoFit/>
          </a:bodyPr>
          <a:lstStyle/>
          <a:p>
            <a:r>
              <a:rPr lang="en-GB" sz="1800" dirty="0">
                <a:solidFill>
                  <a:schemeClr val="accent1"/>
                </a:solidFill>
              </a:rPr>
              <a:t>Key abstract components</a:t>
            </a:r>
          </a:p>
        </p:txBody>
      </p:sp>
      <p:pic>
        <p:nvPicPr>
          <p:cNvPr id="5" name="Picture 2" descr="figure 3">
            <a:extLst>
              <a:ext uri="{FF2B5EF4-FFF2-40B4-BE49-F238E27FC236}">
                <a16:creationId xmlns:a16="http://schemas.microsoft.com/office/drawing/2014/main" id="{310F5899-7306-44FA-B7BB-6212F2B00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248" y="1878496"/>
            <a:ext cx="8364904" cy="254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D6F69F-65B4-4DD4-BE7E-60FFA79FB9CD}"/>
              </a:ext>
            </a:extLst>
          </p:cNvPr>
          <p:cNvSpPr txBox="1"/>
          <p:nvPr/>
        </p:nvSpPr>
        <p:spPr>
          <a:xfrm>
            <a:off x="4015074" y="5128204"/>
            <a:ext cx="3757453" cy="276999"/>
          </a:xfrm>
          <a:prstGeom prst="rect">
            <a:avLst/>
          </a:prstGeom>
          <a:noFill/>
        </p:spPr>
        <p:txBody>
          <a:bodyPr wrap="square" rtlCol="0">
            <a:spAutoFit/>
          </a:bodyPr>
          <a:lstStyle/>
          <a:p>
            <a:r>
              <a:rPr lang="en-US" sz="1200" dirty="0">
                <a:solidFill>
                  <a:schemeClr val="accent1"/>
                </a:solidFill>
                <a:latin typeface="+mj-lt"/>
              </a:rPr>
              <a:t>[</a:t>
            </a:r>
            <a:r>
              <a:rPr lang="en-US" sz="1200" dirty="0" err="1">
                <a:solidFill>
                  <a:schemeClr val="accent1"/>
                </a:solidFill>
                <a:latin typeface="+mj-lt"/>
              </a:rPr>
              <a:t>Zaib</a:t>
            </a:r>
            <a:r>
              <a:rPr lang="en-US" sz="1200" dirty="0">
                <a:solidFill>
                  <a:schemeClr val="accent1"/>
                </a:solidFill>
                <a:latin typeface="+mj-lt"/>
              </a:rPr>
              <a:t> et al, 2022]</a:t>
            </a:r>
            <a:endParaRPr lang="en-DE" sz="1600" dirty="0">
              <a:solidFill>
                <a:schemeClr val="accent1"/>
              </a:solidFill>
              <a:latin typeface="+mj-lt"/>
            </a:endParaRPr>
          </a:p>
        </p:txBody>
      </p:sp>
    </p:spTree>
    <p:custDataLst>
      <p:tags r:id="rId1"/>
    </p:custDataLst>
    <p:extLst>
      <p:ext uri="{BB962C8B-B14F-4D97-AF65-F5344CB8AC3E}">
        <p14:creationId xmlns:p14="http://schemas.microsoft.com/office/powerpoint/2010/main" val="3276330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GB" dirty="0"/>
              <a:t>Conversational Question Answering Systems</a:t>
            </a:r>
            <a:endParaRPr lang="en-GB" sz="3600" b="0" dirty="0"/>
          </a:p>
        </p:txBody>
      </p:sp>
      <p:sp>
        <p:nvSpPr>
          <p:cNvPr id="4" name="Rectangle 3">
            <a:extLst>
              <a:ext uri="{FF2B5EF4-FFF2-40B4-BE49-F238E27FC236}">
                <a16:creationId xmlns:a16="http://schemas.microsoft.com/office/drawing/2014/main" id="{1B133282-71BB-4C10-856F-7331D2D0ED18}"/>
              </a:ext>
            </a:extLst>
          </p:cNvPr>
          <p:cNvSpPr/>
          <p:nvPr/>
        </p:nvSpPr>
        <p:spPr>
          <a:xfrm>
            <a:off x="2375452" y="6331231"/>
            <a:ext cx="3369365" cy="407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1"/>
                </a:solidFill>
              </a:ln>
              <a:solidFill>
                <a:schemeClr val="bg1"/>
              </a:solidFill>
            </a:endParaRPr>
          </a:p>
        </p:txBody>
      </p:sp>
      <p:sp>
        <p:nvSpPr>
          <p:cNvPr id="7" name="TextBox 6">
            <a:extLst>
              <a:ext uri="{FF2B5EF4-FFF2-40B4-BE49-F238E27FC236}">
                <a16:creationId xmlns:a16="http://schemas.microsoft.com/office/drawing/2014/main" id="{15FDEC52-06FF-4E90-ACE4-28473F062215}"/>
              </a:ext>
            </a:extLst>
          </p:cNvPr>
          <p:cNvSpPr txBox="1"/>
          <p:nvPr/>
        </p:nvSpPr>
        <p:spPr>
          <a:xfrm>
            <a:off x="813752" y="966202"/>
            <a:ext cx="3016568" cy="369332"/>
          </a:xfrm>
          <a:prstGeom prst="rect">
            <a:avLst/>
          </a:prstGeom>
          <a:noFill/>
        </p:spPr>
        <p:txBody>
          <a:bodyPr wrap="square" rtlCol="0">
            <a:spAutoFit/>
          </a:bodyPr>
          <a:lstStyle/>
          <a:p>
            <a:r>
              <a:rPr lang="en-GB" sz="1800" dirty="0">
                <a:solidFill>
                  <a:schemeClr val="accent1"/>
                </a:solidFill>
              </a:rPr>
              <a:t>Key abstract components</a:t>
            </a:r>
          </a:p>
        </p:txBody>
      </p:sp>
      <p:grpSp>
        <p:nvGrpSpPr>
          <p:cNvPr id="5" name="Group 4">
            <a:extLst>
              <a:ext uri="{FF2B5EF4-FFF2-40B4-BE49-F238E27FC236}">
                <a16:creationId xmlns:a16="http://schemas.microsoft.com/office/drawing/2014/main" id="{6D108E03-5F45-4DF3-A7EB-45AEA5875D87}"/>
              </a:ext>
            </a:extLst>
          </p:cNvPr>
          <p:cNvGrpSpPr/>
          <p:nvPr/>
        </p:nvGrpSpPr>
        <p:grpSpPr>
          <a:xfrm>
            <a:off x="417512" y="1503680"/>
            <a:ext cx="7344728" cy="2165184"/>
            <a:chOff x="568008" y="1878496"/>
            <a:chExt cx="8364904" cy="2540000"/>
          </a:xfrm>
        </p:grpSpPr>
        <p:pic>
          <p:nvPicPr>
            <p:cNvPr id="6" name="Picture 2" descr="figure 3">
              <a:extLst>
                <a:ext uri="{FF2B5EF4-FFF2-40B4-BE49-F238E27FC236}">
                  <a16:creationId xmlns:a16="http://schemas.microsoft.com/office/drawing/2014/main" id="{8263B19C-B547-426D-9860-CC99A77F1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08" y="1878496"/>
              <a:ext cx="8364904" cy="254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4010FCC-8C6F-44C2-8BB2-092ACD3759F2}"/>
                </a:ext>
              </a:extLst>
            </p:cNvPr>
            <p:cNvSpPr txBox="1"/>
            <p:nvPr/>
          </p:nvSpPr>
          <p:spPr>
            <a:xfrm>
              <a:off x="2528566" y="2161367"/>
              <a:ext cx="1151015" cy="613795"/>
            </a:xfrm>
            <a:prstGeom prst="rect">
              <a:avLst/>
            </a:prstGeom>
            <a:noFill/>
            <a:ln>
              <a:solidFill>
                <a:schemeClr val="accent1"/>
              </a:solidFill>
              <a:prstDash val="sysDash"/>
            </a:ln>
          </p:spPr>
          <p:txBody>
            <a:bodyPr wrap="square" rtlCol="0">
              <a:spAutoFit/>
            </a:bodyPr>
            <a:lstStyle/>
            <a:p>
              <a:pPr algn="ctr"/>
              <a:r>
                <a:rPr lang="en-GB" sz="1400" dirty="0">
                  <a:solidFill>
                    <a:srgbClr val="FF0000"/>
                  </a:solidFill>
                </a:rPr>
                <a:t>History Modelling</a:t>
              </a:r>
            </a:p>
          </p:txBody>
        </p:sp>
      </p:grpSp>
      <p:grpSp>
        <p:nvGrpSpPr>
          <p:cNvPr id="10" name="Group 9">
            <a:extLst>
              <a:ext uri="{FF2B5EF4-FFF2-40B4-BE49-F238E27FC236}">
                <a16:creationId xmlns:a16="http://schemas.microsoft.com/office/drawing/2014/main" id="{3544989D-3BB5-48D0-B71A-F55E80F9FC6C}"/>
              </a:ext>
            </a:extLst>
          </p:cNvPr>
          <p:cNvGrpSpPr/>
          <p:nvPr/>
        </p:nvGrpSpPr>
        <p:grpSpPr>
          <a:xfrm>
            <a:off x="7762240" y="3695820"/>
            <a:ext cx="4279584" cy="3124195"/>
            <a:chOff x="5339956" y="3614540"/>
            <a:chExt cx="4279584" cy="3124195"/>
          </a:xfrm>
        </p:grpSpPr>
        <p:pic>
          <p:nvPicPr>
            <p:cNvPr id="1028" name="Picture 4" descr="Fig. 1">
              <a:extLst>
                <a:ext uri="{FF2B5EF4-FFF2-40B4-BE49-F238E27FC236}">
                  <a16:creationId xmlns:a16="http://schemas.microsoft.com/office/drawing/2014/main" id="{AA72E78B-C551-457A-894E-58CCA6C213A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046"/>
            <a:stretch/>
          </p:blipFill>
          <p:spPr bwMode="auto">
            <a:xfrm>
              <a:off x="5339956" y="3614540"/>
              <a:ext cx="4279584" cy="312419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79D9A7E-F0C5-46F6-A3A8-06249E5A3DA4}"/>
                </a:ext>
              </a:extLst>
            </p:cNvPr>
            <p:cNvSpPr/>
            <p:nvPr/>
          </p:nvSpPr>
          <p:spPr>
            <a:xfrm>
              <a:off x="7355840" y="5374640"/>
              <a:ext cx="406400" cy="12192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1" name="TextBox 10">
            <a:extLst>
              <a:ext uri="{FF2B5EF4-FFF2-40B4-BE49-F238E27FC236}">
                <a16:creationId xmlns:a16="http://schemas.microsoft.com/office/drawing/2014/main" id="{CAB0BC46-84AA-453E-95F6-A350EA7DA7EE}"/>
              </a:ext>
            </a:extLst>
          </p:cNvPr>
          <p:cNvSpPr txBox="1"/>
          <p:nvPr/>
        </p:nvSpPr>
        <p:spPr>
          <a:xfrm>
            <a:off x="10426384" y="3406458"/>
            <a:ext cx="1788160" cy="341632"/>
          </a:xfrm>
          <a:prstGeom prst="rect">
            <a:avLst/>
          </a:prstGeom>
          <a:noFill/>
        </p:spPr>
        <p:txBody>
          <a:bodyPr wrap="square" rtlCol="0">
            <a:spAutoFit/>
          </a:bodyPr>
          <a:lstStyle/>
          <a:p>
            <a:r>
              <a:rPr lang="de-DE" sz="1600" dirty="0">
                <a:solidFill>
                  <a:schemeClr val="accent1"/>
                </a:solidFill>
              </a:rPr>
              <a:t>Task-</a:t>
            </a:r>
            <a:r>
              <a:rPr lang="de-DE" sz="1600" dirty="0" err="1">
                <a:solidFill>
                  <a:schemeClr val="accent1"/>
                </a:solidFill>
              </a:rPr>
              <a:t>Oriented</a:t>
            </a:r>
            <a:endParaRPr lang="en-DE" sz="1600" dirty="0">
              <a:solidFill>
                <a:schemeClr val="accent1"/>
              </a:solidFill>
            </a:endParaRPr>
          </a:p>
        </p:txBody>
      </p:sp>
      <p:sp>
        <p:nvSpPr>
          <p:cNvPr id="14" name="TextBox 13">
            <a:extLst>
              <a:ext uri="{FF2B5EF4-FFF2-40B4-BE49-F238E27FC236}">
                <a16:creationId xmlns:a16="http://schemas.microsoft.com/office/drawing/2014/main" id="{CD46568C-21AA-47CF-895B-426BBD02385E}"/>
              </a:ext>
            </a:extLst>
          </p:cNvPr>
          <p:cNvSpPr txBox="1"/>
          <p:nvPr/>
        </p:nvSpPr>
        <p:spPr>
          <a:xfrm>
            <a:off x="7759026" y="3429000"/>
            <a:ext cx="1788160" cy="341632"/>
          </a:xfrm>
          <a:prstGeom prst="rect">
            <a:avLst/>
          </a:prstGeom>
          <a:noFill/>
        </p:spPr>
        <p:txBody>
          <a:bodyPr wrap="square" rtlCol="0">
            <a:spAutoFit/>
          </a:bodyPr>
          <a:lstStyle/>
          <a:p>
            <a:r>
              <a:rPr lang="de-DE" sz="1600" dirty="0">
                <a:solidFill>
                  <a:schemeClr val="accent1"/>
                </a:solidFill>
              </a:rPr>
              <a:t>Chat-</a:t>
            </a:r>
            <a:r>
              <a:rPr lang="de-DE" sz="1600" dirty="0" err="1">
                <a:solidFill>
                  <a:schemeClr val="accent1"/>
                </a:solidFill>
              </a:rPr>
              <a:t>Oriented</a:t>
            </a:r>
            <a:endParaRPr lang="en-DE" sz="1600" dirty="0">
              <a:solidFill>
                <a:schemeClr val="accent1"/>
              </a:solidFill>
            </a:endParaRPr>
          </a:p>
        </p:txBody>
      </p:sp>
      <p:sp>
        <p:nvSpPr>
          <p:cNvPr id="15" name="TextBox 14">
            <a:extLst>
              <a:ext uri="{FF2B5EF4-FFF2-40B4-BE49-F238E27FC236}">
                <a16:creationId xmlns:a16="http://schemas.microsoft.com/office/drawing/2014/main" id="{53D7A6E0-AC79-4887-8AC3-24D6DCA96B12}"/>
              </a:ext>
            </a:extLst>
          </p:cNvPr>
          <p:cNvSpPr txBox="1"/>
          <p:nvPr/>
        </p:nvSpPr>
        <p:spPr>
          <a:xfrm>
            <a:off x="4015074" y="5128204"/>
            <a:ext cx="3757453" cy="276999"/>
          </a:xfrm>
          <a:prstGeom prst="rect">
            <a:avLst/>
          </a:prstGeom>
          <a:noFill/>
        </p:spPr>
        <p:txBody>
          <a:bodyPr wrap="square" rtlCol="0">
            <a:spAutoFit/>
          </a:bodyPr>
          <a:lstStyle/>
          <a:p>
            <a:r>
              <a:rPr lang="en-US" sz="1200" dirty="0">
                <a:solidFill>
                  <a:schemeClr val="accent1"/>
                </a:solidFill>
                <a:latin typeface="+mj-lt"/>
              </a:rPr>
              <a:t>[</a:t>
            </a:r>
            <a:r>
              <a:rPr lang="en-US" sz="1200" dirty="0" err="1">
                <a:solidFill>
                  <a:schemeClr val="accent1"/>
                </a:solidFill>
                <a:latin typeface="+mj-lt"/>
              </a:rPr>
              <a:t>Zaib</a:t>
            </a:r>
            <a:r>
              <a:rPr lang="en-US" sz="1200" dirty="0">
                <a:solidFill>
                  <a:schemeClr val="accent1"/>
                </a:solidFill>
                <a:latin typeface="+mj-lt"/>
              </a:rPr>
              <a:t> et al, 2022]</a:t>
            </a:r>
            <a:endParaRPr lang="en-DE" sz="1600" dirty="0">
              <a:solidFill>
                <a:schemeClr val="accent1"/>
              </a:solidFill>
              <a:latin typeface="+mj-lt"/>
            </a:endParaRPr>
          </a:p>
        </p:txBody>
      </p:sp>
      <p:sp>
        <p:nvSpPr>
          <p:cNvPr id="12" name="TextBox 11">
            <a:extLst>
              <a:ext uri="{FF2B5EF4-FFF2-40B4-BE49-F238E27FC236}">
                <a16:creationId xmlns:a16="http://schemas.microsoft.com/office/drawing/2014/main" id="{F137D951-16B2-4FCF-9B6A-B3E068395666}"/>
              </a:ext>
            </a:extLst>
          </p:cNvPr>
          <p:cNvSpPr txBox="1"/>
          <p:nvPr/>
        </p:nvSpPr>
        <p:spPr>
          <a:xfrm>
            <a:off x="2456732" y="2360564"/>
            <a:ext cx="530308" cy="341632"/>
          </a:xfrm>
          <a:prstGeom prst="rect">
            <a:avLst/>
          </a:prstGeom>
          <a:noFill/>
        </p:spPr>
        <p:txBody>
          <a:bodyPr wrap="square" rtlCol="0">
            <a:spAutoFit/>
          </a:bodyPr>
          <a:lstStyle/>
          <a:p>
            <a:r>
              <a:rPr lang="de-DE" dirty="0"/>
              <a:t>+</a:t>
            </a:r>
            <a:endParaRPr lang="en-DE" dirty="0"/>
          </a:p>
        </p:txBody>
      </p:sp>
    </p:spTree>
    <p:custDataLst>
      <p:tags r:id="rId1"/>
    </p:custDataLst>
    <p:extLst>
      <p:ext uri="{BB962C8B-B14F-4D97-AF65-F5344CB8AC3E}">
        <p14:creationId xmlns:p14="http://schemas.microsoft.com/office/powerpoint/2010/main" val="1656365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74712" y="3387259"/>
            <a:ext cx="6339877" cy="553998"/>
          </a:xfrm>
        </p:spPr>
        <p:txBody>
          <a:bodyPr/>
          <a:lstStyle/>
          <a:p>
            <a:pPr lvl="5"/>
            <a:r>
              <a:rPr lang="de-DE" sz="3600" b="1" dirty="0">
                <a:solidFill>
                  <a:schemeClr val="bg1"/>
                </a:solidFill>
                <a:latin typeface="+mj-lt"/>
              </a:rPr>
              <a:t>Search Targets, </a:t>
            </a:r>
            <a:r>
              <a:rPr lang="de-DE" sz="3600" b="1" dirty="0" err="1">
                <a:solidFill>
                  <a:schemeClr val="bg1"/>
                </a:solidFill>
                <a:latin typeface="+mj-lt"/>
              </a:rPr>
              <a:t>GeoQueries</a:t>
            </a:r>
            <a:endParaRPr lang="de-DE" sz="3600" dirty="0">
              <a:solidFill>
                <a:schemeClr val="bg1"/>
              </a:solidFill>
              <a:latin typeface="+mj-lt"/>
            </a:endParaRPr>
          </a:p>
        </p:txBody>
      </p:sp>
      <p:sp>
        <p:nvSpPr>
          <p:cNvPr id="3" name="Rectangle 2">
            <a:extLst>
              <a:ext uri="{FF2B5EF4-FFF2-40B4-BE49-F238E27FC236}">
                <a16:creationId xmlns:a16="http://schemas.microsoft.com/office/drawing/2014/main" id="{5C28669B-04E9-496F-9AA7-637D463E04A3}"/>
              </a:ext>
            </a:extLst>
          </p:cNvPr>
          <p:cNvSpPr/>
          <p:nvPr/>
        </p:nvSpPr>
        <p:spPr>
          <a:xfrm>
            <a:off x="2375452" y="6331231"/>
            <a:ext cx="3369365" cy="407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1"/>
                </a:solidFill>
              </a:ln>
              <a:solidFill>
                <a:schemeClr val="bg1"/>
              </a:solidFill>
            </a:endParaRPr>
          </a:p>
        </p:txBody>
      </p:sp>
    </p:spTree>
    <p:custDataLst>
      <p:tags r:id="rId1"/>
    </p:custDataLst>
    <p:extLst>
      <p:ext uri="{BB962C8B-B14F-4D97-AF65-F5344CB8AC3E}">
        <p14:creationId xmlns:p14="http://schemas.microsoft.com/office/powerpoint/2010/main" val="195710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3200" dirty="0"/>
              <a:t>Search Target</a:t>
            </a:r>
            <a:r>
              <a:rPr lang="de-DE" sz="3600" dirty="0"/>
              <a:t> </a:t>
            </a:r>
            <a:br>
              <a:rPr lang="de-DE" sz="3600" dirty="0"/>
            </a:br>
            <a:endParaRPr lang="de-DE" sz="3600" b="0" dirty="0"/>
          </a:p>
        </p:txBody>
      </p:sp>
      <p:sp>
        <p:nvSpPr>
          <p:cNvPr id="2" name="Inhaltsplatzhalter 1"/>
          <p:cNvSpPr>
            <a:spLocks noGrp="1"/>
          </p:cNvSpPr>
          <p:nvPr>
            <p:ph sz="quarter" idx="10"/>
          </p:nvPr>
        </p:nvSpPr>
        <p:spPr>
          <a:xfrm>
            <a:off x="874711" y="1484313"/>
            <a:ext cx="10580688" cy="4344987"/>
          </a:xfrm>
        </p:spPr>
        <p:txBody>
          <a:bodyPr/>
          <a:lstStyle/>
          <a:p>
            <a:pPr>
              <a:spcBef>
                <a:spcPts val="600"/>
              </a:spcBef>
            </a:pPr>
            <a:r>
              <a:rPr lang="en-US" sz="2000" b="0" dirty="0"/>
              <a:t>A search target is a resource searched for. </a:t>
            </a:r>
          </a:p>
          <a:p>
            <a:pPr marR="0" lvl="0" algn="l" rtl="0">
              <a:lnSpc>
                <a:spcPct val="100000"/>
              </a:lnSpc>
              <a:spcBef>
                <a:spcPts val="600"/>
              </a:spcBef>
              <a:spcAft>
                <a:spcPts val="0"/>
              </a:spcAft>
            </a:pPr>
            <a:endParaRPr lang="en-GB" sz="2000" b="0" dirty="0"/>
          </a:p>
          <a:p>
            <a:pPr marL="495300" indent="-342900">
              <a:buSzPts val="2400"/>
              <a:buFont typeface="Wingdings" panose="05000000000000000000" pitchFamily="2" charset="2"/>
              <a:buChar char="§"/>
            </a:pPr>
            <a:r>
              <a:rPr lang="en-GB" sz="2000" b="0" dirty="0"/>
              <a:t>Georeferenced datasets  </a:t>
            </a:r>
          </a:p>
          <a:p>
            <a:pPr marL="495300" indent="-342900">
              <a:buSzPts val="2400"/>
              <a:buFont typeface="Wingdings" panose="05000000000000000000" pitchFamily="2" charset="2"/>
              <a:buChar char="§"/>
            </a:pPr>
            <a:r>
              <a:rPr lang="en-GB" sz="2000" b="0" dirty="0"/>
              <a:t>Georeferenced videos  </a:t>
            </a:r>
          </a:p>
          <a:p>
            <a:pPr marL="495300" indent="-342900">
              <a:buSzPts val="2400"/>
              <a:buFont typeface="Wingdings" panose="05000000000000000000" pitchFamily="2" charset="2"/>
              <a:buChar char="§"/>
            </a:pPr>
            <a:r>
              <a:rPr lang="en-GB" sz="2000" b="0" dirty="0"/>
              <a:t>Raster maps</a:t>
            </a:r>
          </a:p>
          <a:p>
            <a:pPr marL="495300" indent="-342900">
              <a:buSzPts val="2400"/>
              <a:buFont typeface="Wingdings" panose="05000000000000000000" pitchFamily="2" charset="2"/>
              <a:buChar char="§"/>
            </a:pPr>
            <a:r>
              <a:rPr lang="en-GB" sz="2000" b="0" dirty="0"/>
              <a:t>Interactive maps</a:t>
            </a:r>
          </a:p>
          <a:p>
            <a:pPr marL="495300" indent="-342900">
              <a:buSzPts val="2400"/>
              <a:buFont typeface="Wingdings" panose="05000000000000000000" pitchFamily="2" charset="2"/>
              <a:buChar char="§"/>
            </a:pPr>
            <a:r>
              <a:rPr lang="en-GB" sz="2000" b="0" dirty="0"/>
              <a:t>Geospatial services (e.g. OGC web services)</a:t>
            </a:r>
          </a:p>
          <a:p>
            <a:pPr marL="495300" indent="-342900">
              <a:buSzPts val="2400"/>
              <a:buFont typeface="Wingdings" panose="05000000000000000000" pitchFamily="2" charset="2"/>
              <a:buChar char="§"/>
            </a:pPr>
            <a:r>
              <a:rPr lang="en-GB" sz="2000" b="0" dirty="0"/>
              <a:t>Shapefiles</a:t>
            </a:r>
          </a:p>
          <a:p>
            <a:pPr marL="495300" indent="-342900">
              <a:buSzPts val="2400"/>
              <a:buFont typeface="Wingdings" panose="05000000000000000000" pitchFamily="2" charset="2"/>
              <a:buChar char="§"/>
            </a:pPr>
            <a:r>
              <a:rPr lang="en-GB" sz="2000" b="0" dirty="0"/>
              <a:t>Algorithms in scientific papers</a:t>
            </a:r>
          </a:p>
          <a:p>
            <a:pPr marL="495300" indent="-342900">
              <a:buSzPts val="2400"/>
              <a:buFont typeface="Wingdings" panose="05000000000000000000" pitchFamily="2" charset="2"/>
              <a:buChar char="§"/>
            </a:pPr>
            <a:r>
              <a:rPr lang="de-DE" sz="2000" b="0" dirty="0"/>
              <a:t>…</a:t>
            </a:r>
            <a:endParaRPr lang="en-GB" sz="2000" b="0" dirty="0"/>
          </a:p>
        </p:txBody>
      </p:sp>
      <p:sp>
        <p:nvSpPr>
          <p:cNvPr id="4" name="Rectangle 3">
            <a:extLst>
              <a:ext uri="{FF2B5EF4-FFF2-40B4-BE49-F238E27FC236}">
                <a16:creationId xmlns:a16="http://schemas.microsoft.com/office/drawing/2014/main" id="{1B133282-71BB-4C10-856F-7331D2D0ED18}"/>
              </a:ext>
            </a:extLst>
          </p:cNvPr>
          <p:cNvSpPr/>
          <p:nvPr/>
        </p:nvSpPr>
        <p:spPr>
          <a:xfrm>
            <a:off x="2375452" y="6331231"/>
            <a:ext cx="3369365" cy="407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1"/>
                </a:solidFill>
              </a:ln>
              <a:solidFill>
                <a:schemeClr val="bg1"/>
              </a:solidFill>
            </a:endParaRPr>
          </a:p>
        </p:txBody>
      </p:sp>
      <p:sp>
        <p:nvSpPr>
          <p:cNvPr id="5" name="TextBox 4">
            <a:extLst>
              <a:ext uri="{FF2B5EF4-FFF2-40B4-BE49-F238E27FC236}">
                <a16:creationId xmlns:a16="http://schemas.microsoft.com/office/drawing/2014/main" id="{5B1B71AD-FD9F-438B-B9C0-12A9E7B8D337}"/>
              </a:ext>
            </a:extLst>
          </p:cNvPr>
          <p:cNvSpPr txBox="1"/>
          <p:nvPr/>
        </p:nvSpPr>
        <p:spPr>
          <a:xfrm>
            <a:off x="6746822" y="5096133"/>
            <a:ext cx="5445178" cy="1077218"/>
          </a:xfrm>
          <a:prstGeom prst="rect">
            <a:avLst/>
          </a:prstGeom>
          <a:noFill/>
        </p:spPr>
        <p:txBody>
          <a:bodyPr wrap="square" rtlCol="0">
            <a:spAutoFit/>
          </a:bodyPr>
          <a:lstStyle/>
          <a:p>
            <a:r>
              <a:rPr lang="de-DE" sz="1600" dirty="0">
                <a:solidFill>
                  <a:schemeClr val="accent1"/>
                </a:solidFill>
                <a:latin typeface="+mj-lt"/>
              </a:rPr>
              <a:t>Geographic Information Retrieval: Text </a:t>
            </a:r>
            <a:endParaRPr lang="en-DE" sz="1600" dirty="0">
              <a:solidFill>
                <a:schemeClr val="accent1"/>
              </a:solidFill>
              <a:latin typeface="+mj-lt"/>
            </a:endParaRPr>
          </a:p>
          <a:p>
            <a:r>
              <a:rPr lang="de-DE" sz="1600" dirty="0">
                <a:solidFill>
                  <a:schemeClr val="accent1"/>
                </a:solidFill>
                <a:latin typeface="+mj-lt"/>
              </a:rPr>
              <a:t>Multimedia Information Retrieval: Audio, Video, …</a:t>
            </a:r>
          </a:p>
          <a:p>
            <a:r>
              <a:rPr lang="de-DE" sz="1600" dirty="0">
                <a:solidFill>
                  <a:schemeClr val="accent1"/>
                </a:solidFill>
                <a:latin typeface="+mj-lt"/>
              </a:rPr>
              <a:t>Dataset Search: Dataset</a:t>
            </a:r>
          </a:p>
          <a:p>
            <a:r>
              <a:rPr lang="de-DE" sz="1600" dirty="0">
                <a:solidFill>
                  <a:schemeClr val="accent1"/>
                </a:solidFill>
                <a:latin typeface="+mj-lt"/>
              </a:rPr>
              <a:t>…</a:t>
            </a:r>
          </a:p>
        </p:txBody>
      </p:sp>
    </p:spTree>
    <p:custDataLst>
      <p:tags r:id="rId1"/>
    </p:custDataLst>
    <p:extLst>
      <p:ext uri="{BB962C8B-B14F-4D97-AF65-F5344CB8AC3E}">
        <p14:creationId xmlns:p14="http://schemas.microsoft.com/office/powerpoint/2010/main" val="2443175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sz="3200" dirty="0"/>
              <a:t>Search </a:t>
            </a:r>
            <a:r>
              <a:rPr lang="de-DE" sz="3200" dirty="0" err="1"/>
              <a:t>target</a:t>
            </a:r>
            <a:r>
              <a:rPr lang="de-DE" sz="3200" dirty="0"/>
              <a:t> </a:t>
            </a:r>
            <a:r>
              <a:rPr lang="de-DE" sz="3200" dirty="0" err="1"/>
              <a:t>for</a:t>
            </a:r>
            <a:r>
              <a:rPr lang="de-DE" sz="3200" dirty="0"/>
              <a:t> </a:t>
            </a:r>
            <a:r>
              <a:rPr lang="de-DE" sz="3200" dirty="0" err="1"/>
              <a:t>our</a:t>
            </a:r>
            <a:r>
              <a:rPr lang="de-DE" sz="3200" dirty="0"/>
              <a:t> </a:t>
            </a:r>
            <a:r>
              <a:rPr lang="de-DE" sz="3200" dirty="0" err="1"/>
              <a:t>scenario</a:t>
            </a:r>
            <a:r>
              <a:rPr lang="de-DE" sz="3200" dirty="0"/>
              <a:t>: </a:t>
            </a:r>
            <a:r>
              <a:rPr lang="de-DE" sz="3200" dirty="0" err="1"/>
              <a:t>document</a:t>
            </a:r>
            <a:r>
              <a:rPr lang="de-DE" sz="3600" dirty="0"/>
              <a:t> </a:t>
            </a:r>
            <a:br>
              <a:rPr lang="de-DE" sz="3600" dirty="0"/>
            </a:br>
            <a:endParaRPr lang="de-DE" sz="3600" b="0" dirty="0"/>
          </a:p>
        </p:txBody>
      </p:sp>
      <p:sp>
        <p:nvSpPr>
          <p:cNvPr id="4" name="Rectangle 3">
            <a:extLst>
              <a:ext uri="{FF2B5EF4-FFF2-40B4-BE49-F238E27FC236}">
                <a16:creationId xmlns:a16="http://schemas.microsoft.com/office/drawing/2014/main" id="{1B133282-71BB-4C10-856F-7331D2D0ED18}"/>
              </a:ext>
            </a:extLst>
          </p:cNvPr>
          <p:cNvSpPr/>
          <p:nvPr/>
        </p:nvSpPr>
        <p:spPr>
          <a:xfrm>
            <a:off x="2375452" y="6331231"/>
            <a:ext cx="3369365" cy="407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1"/>
                </a:solidFill>
              </a:ln>
              <a:solidFill>
                <a:schemeClr val="bg1"/>
              </a:solidFill>
            </a:endParaRPr>
          </a:p>
        </p:txBody>
      </p:sp>
      <p:sp>
        <p:nvSpPr>
          <p:cNvPr id="7" name="Content Placeholder 6">
            <a:extLst>
              <a:ext uri="{FF2B5EF4-FFF2-40B4-BE49-F238E27FC236}">
                <a16:creationId xmlns:a16="http://schemas.microsoft.com/office/drawing/2014/main" id="{9738B900-2915-407D-8159-0AFD09B44BEB}"/>
              </a:ext>
            </a:extLst>
          </p:cNvPr>
          <p:cNvSpPr>
            <a:spLocks noGrp="1"/>
          </p:cNvSpPr>
          <p:nvPr>
            <p:ph sz="quarter" idx="10"/>
          </p:nvPr>
        </p:nvSpPr>
        <p:spPr>
          <a:xfrm>
            <a:off x="874711" y="1484313"/>
            <a:ext cx="4083369" cy="1177607"/>
          </a:xfrm>
        </p:spPr>
        <p:txBody>
          <a:bodyPr/>
          <a:lstStyle/>
          <a:p>
            <a:r>
              <a:rPr lang="de-DE" b="0" dirty="0" err="1"/>
              <a:t>document</a:t>
            </a:r>
            <a:r>
              <a:rPr lang="de-DE" b="0" dirty="0"/>
              <a:t>  = </a:t>
            </a:r>
            <a:r>
              <a:rPr lang="de-DE" b="0" dirty="0" err="1"/>
              <a:t>id</a:t>
            </a:r>
            <a:r>
              <a:rPr lang="de-DE" b="0" dirty="0"/>
              <a:t> + </a:t>
            </a:r>
            <a:r>
              <a:rPr lang="de-DE" b="0" dirty="0" err="1"/>
              <a:t>metadata</a:t>
            </a:r>
            <a:endParaRPr lang="de-DE" b="0" dirty="0"/>
          </a:p>
          <a:p>
            <a:endParaRPr lang="de-DE" b="0" dirty="0"/>
          </a:p>
          <a:p>
            <a:r>
              <a:rPr lang="de-DE" b="0" dirty="0" err="1"/>
              <a:t>Example</a:t>
            </a:r>
            <a:r>
              <a:rPr lang="de-DE" b="0" dirty="0"/>
              <a:t>: </a:t>
            </a:r>
            <a:endParaRPr lang="en-DE" b="0" dirty="0"/>
          </a:p>
        </p:txBody>
      </p:sp>
      <p:pic>
        <p:nvPicPr>
          <p:cNvPr id="9" name="Picture 8">
            <a:extLst>
              <a:ext uri="{FF2B5EF4-FFF2-40B4-BE49-F238E27FC236}">
                <a16:creationId xmlns:a16="http://schemas.microsoft.com/office/drawing/2014/main" id="{60B793F6-D1CA-4022-B300-F6F49DA834B6}"/>
              </a:ext>
            </a:extLst>
          </p:cNvPr>
          <p:cNvPicPr>
            <a:picLocks noChangeAspect="1"/>
          </p:cNvPicPr>
          <p:nvPr/>
        </p:nvPicPr>
        <p:blipFill>
          <a:blip r:embed="rId4"/>
          <a:stretch>
            <a:fillRect/>
          </a:stretch>
        </p:blipFill>
        <p:spPr>
          <a:xfrm>
            <a:off x="5909191" y="1048914"/>
            <a:ext cx="6176815" cy="5689821"/>
          </a:xfrm>
          <a:prstGeom prst="rect">
            <a:avLst/>
          </a:prstGeom>
        </p:spPr>
      </p:pic>
      <p:sp>
        <p:nvSpPr>
          <p:cNvPr id="10" name="TextBox 9">
            <a:extLst>
              <a:ext uri="{FF2B5EF4-FFF2-40B4-BE49-F238E27FC236}">
                <a16:creationId xmlns:a16="http://schemas.microsoft.com/office/drawing/2014/main" id="{64EC5528-AA47-40C6-B070-A1C7C706D5EB}"/>
              </a:ext>
            </a:extLst>
          </p:cNvPr>
          <p:cNvSpPr txBox="1"/>
          <p:nvPr/>
        </p:nvSpPr>
        <p:spPr>
          <a:xfrm>
            <a:off x="12852400" y="982382"/>
            <a:ext cx="184731" cy="341632"/>
          </a:xfrm>
          <a:prstGeom prst="rect">
            <a:avLst/>
          </a:prstGeom>
          <a:noFill/>
        </p:spPr>
        <p:txBody>
          <a:bodyPr wrap="none" rtlCol="0">
            <a:spAutoFit/>
          </a:bodyPr>
          <a:lstStyle/>
          <a:p>
            <a:endParaRPr lang="en-DE" dirty="0"/>
          </a:p>
        </p:txBody>
      </p:sp>
      <p:sp>
        <p:nvSpPr>
          <p:cNvPr id="12" name="TextBox 11">
            <a:extLst>
              <a:ext uri="{FF2B5EF4-FFF2-40B4-BE49-F238E27FC236}">
                <a16:creationId xmlns:a16="http://schemas.microsoft.com/office/drawing/2014/main" id="{9C094CF8-4DED-4D1B-B322-81C995661FC7}"/>
              </a:ext>
            </a:extLst>
          </p:cNvPr>
          <p:cNvSpPr txBox="1"/>
          <p:nvPr/>
        </p:nvSpPr>
        <p:spPr>
          <a:xfrm>
            <a:off x="10330180" y="697969"/>
            <a:ext cx="1231199" cy="341632"/>
          </a:xfrm>
          <a:prstGeom prst="rect">
            <a:avLst/>
          </a:prstGeom>
          <a:noFill/>
        </p:spPr>
        <p:txBody>
          <a:bodyPr wrap="square">
            <a:spAutoFit/>
          </a:bodyPr>
          <a:lstStyle/>
          <a:p>
            <a:r>
              <a:rPr lang="de-DE" b="0" dirty="0" err="1">
                <a:solidFill>
                  <a:schemeClr val="accent1"/>
                </a:solidFill>
              </a:rPr>
              <a:t>metadata</a:t>
            </a:r>
            <a:endParaRPr lang="en-DE" dirty="0">
              <a:solidFill>
                <a:schemeClr val="accent1"/>
              </a:solidFill>
            </a:endParaRPr>
          </a:p>
        </p:txBody>
      </p:sp>
      <p:sp>
        <p:nvSpPr>
          <p:cNvPr id="16" name="TextBox 15">
            <a:extLst>
              <a:ext uri="{FF2B5EF4-FFF2-40B4-BE49-F238E27FC236}">
                <a16:creationId xmlns:a16="http://schemas.microsoft.com/office/drawing/2014/main" id="{204C9669-649A-4E00-8D37-91D84BB145D3}"/>
              </a:ext>
            </a:extLst>
          </p:cNvPr>
          <p:cNvSpPr txBox="1"/>
          <p:nvPr/>
        </p:nvSpPr>
        <p:spPr>
          <a:xfrm>
            <a:off x="2568184" y="2201544"/>
            <a:ext cx="6517640" cy="341632"/>
          </a:xfrm>
          <a:prstGeom prst="rect">
            <a:avLst/>
          </a:prstGeom>
          <a:noFill/>
        </p:spPr>
        <p:txBody>
          <a:bodyPr wrap="square">
            <a:spAutoFit/>
          </a:bodyPr>
          <a:lstStyle/>
          <a:p>
            <a:r>
              <a:rPr lang="de-DE" b="0" dirty="0" err="1">
                <a:solidFill>
                  <a:schemeClr val="accent1"/>
                </a:solidFill>
              </a:rPr>
              <a:t>id</a:t>
            </a:r>
            <a:r>
              <a:rPr lang="de-DE" b="0" dirty="0">
                <a:solidFill>
                  <a:schemeClr val="accent1"/>
                </a:solidFill>
              </a:rPr>
              <a:t>: ('</a:t>
            </a:r>
            <a:r>
              <a:rPr lang="de-DE" b="0" dirty="0" err="1">
                <a:solidFill>
                  <a:schemeClr val="accent1"/>
                </a:solidFill>
              </a:rPr>
              <a:t>relation</a:t>
            </a:r>
            <a:r>
              <a:rPr lang="de-DE" b="0" dirty="0">
                <a:solidFill>
                  <a:schemeClr val="accent1"/>
                </a:solidFill>
              </a:rPr>
              <a:t>', 5651)</a:t>
            </a:r>
          </a:p>
        </p:txBody>
      </p:sp>
      <p:sp>
        <p:nvSpPr>
          <p:cNvPr id="17" name="TextBox 16">
            <a:extLst>
              <a:ext uri="{FF2B5EF4-FFF2-40B4-BE49-F238E27FC236}">
                <a16:creationId xmlns:a16="http://schemas.microsoft.com/office/drawing/2014/main" id="{C3B87AB3-6C58-4986-A8D7-AA85B590A57B}"/>
              </a:ext>
            </a:extLst>
          </p:cNvPr>
          <p:cNvSpPr txBox="1"/>
          <p:nvPr/>
        </p:nvSpPr>
        <p:spPr>
          <a:xfrm>
            <a:off x="1522057" y="3644836"/>
            <a:ext cx="1868488" cy="341632"/>
          </a:xfrm>
          <a:prstGeom prst="rect">
            <a:avLst/>
          </a:prstGeom>
          <a:noFill/>
        </p:spPr>
        <p:txBody>
          <a:bodyPr wrap="square">
            <a:spAutoFit/>
          </a:bodyPr>
          <a:lstStyle/>
          <a:p>
            <a:r>
              <a:rPr lang="de-DE" b="0" dirty="0" err="1">
                <a:solidFill>
                  <a:schemeClr val="accent1"/>
                </a:solidFill>
              </a:rPr>
              <a:t>Visualization</a:t>
            </a:r>
            <a:endParaRPr lang="en-DE" dirty="0">
              <a:solidFill>
                <a:schemeClr val="accent1"/>
              </a:solidFill>
            </a:endParaRPr>
          </a:p>
        </p:txBody>
      </p:sp>
      <p:pic>
        <p:nvPicPr>
          <p:cNvPr id="19" name="Picture 18">
            <a:extLst>
              <a:ext uri="{FF2B5EF4-FFF2-40B4-BE49-F238E27FC236}">
                <a16:creationId xmlns:a16="http://schemas.microsoft.com/office/drawing/2014/main" id="{40F105B8-8FFC-43FA-A01D-B040FF7C019D}"/>
              </a:ext>
            </a:extLst>
          </p:cNvPr>
          <p:cNvPicPr>
            <a:picLocks noChangeAspect="1"/>
          </p:cNvPicPr>
          <p:nvPr/>
        </p:nvPicPr>
        <p:blipFill>
          <a:blip r:embed="rId5"/>
          <a:stretch>
            <a:fillRect/>
          </a:stretch>
        </p:blipFill>
        <p:spPr>
          <a:xfrm>
            <a:off x="437866" y="3986468"/>
            <a:ext cx="3691429" cy="2752267"/>
          </a:xfrm>
          <a:prstGeom prst="rect">
            <a:avLst/>
          </a:prstGeom>
        </p:spPr>
      </p:pic>
    </p:spTree>
    <p:custDataLst>
      <p:tags r:id="rId1"/>
    </p:custDataLst>
    <p:extLst>
      <p:ext uri="{BB962C8B-B14F-4D97-AF65-F5344CB8AC3E}">
        <p14:creationId xmlns:p14="http://schemas.microsoft.com/office/powerpoint/2010/main" val="2030996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3.2|17"/>
</p:tagLst>
</file>

<file path=ppt/tags/tag10.xml><?xml version="1.0" encoding="utf-8"?>
<p:tagLst xmlns:a="http://schemas.openxmlformats.org/drawingml/2006/main" xmlns:r="http://schemas.openxmlformats.org/officeDocument/2006/relationships" xmlns:p="http://schemas.openxmlformats.org/presentationml/2006/main">
  <p:tag name="TIMING" val="|33.2|17"/>
</p:tagLst>
</file>

<file path=ppt/tags/tag11.xml><?xml version="1.0" encoding="utf-8"?>
<p:tagLst xmlns:a="http://schemas.openxmlformats.org/drawingml/2006/main" xmlns:r="http://schemas.openxmlformats.org/officeDocument/2006/relationships" xmlns:p="http://schemas.openxmlformats.org/presentationml/2006/main">
  <p:tag name="TIMING" val="|33.2|17"/>
</p:tagLst>
</file>

<file path=ppt/tags/tag12.xml><?xml version="1.0" encoding="utf-8"?>
<p:tagLst xmlns:a="http://schemas.openxmlformats.org/drawingml/2006/main" xmlns:r="http://schemas.openxmlformats.org/officeDocument/2006/relationships" xmlns:p="http://schemas.openxmlformats.org/presentationml/2006/main">
  <p:tag name="TIMING" val="|33.2|17"/>
</p:tagLst>
</file>

<file path=ppt/tags/tag13.xml><?xml version="1.0" encoding="utf-8"?>
<p:tagLst xmlns:a="http://schemas.openxmlformats.org/drawingml/2006/main" xmlns:r="http://schemas.openxmlformats.org/officeDocument/2006/relationships" xmlns:p="http://schemas.openxmlformats.org/presentationml/2006/main">
  <p:tag name="TIMING" val="|33.2|17"/>
</p:tagLst>
</file>

<file path=ppt/tags/tag14.xml><?xml version="1.0" encoding="utf-8"?>
<p:tagLst xmlns:a="http://schemas.openxmlformats.org/drawingml/2006/main" xmlns:r="http://schemas.openxmlformats.org/officeDocument/2006/relationships" xmlns:p="http://schemas.openxmlformats.org/presentationml/2006/main">
  <p:tag name="TIMING" val="|33.2|17"/>
</p:tagLst>
</file>

<file path=ppt/tags/tag15.xml><?xml version="1.0" encoding="utf-8"?>
<p:tagLst xmlns:a="http://schemas.openxmlformats.org/drawingml/2006/main" xmlns:r="http://schemas.openxmlformats.org/officeDocument/2006/relationships" xmlns:p="http://schemas.openxmlformats.org/presentationml/2006/main">
  <p:tag name="TIMING" val="|33.2|17"/>
</p:tagLst>
</file>

<file path=ppt/tags/tag16.xml><?xml version="1.0" encoding="utf-8"?>
<p:tagLst xmlns:a="http://schemas.openxmlformats.org/drawingml/2006/main" xmlns:r="http://schemas.openxmlformats.org/officeDocument/2006/relationships" xmlns:p="http://schemas.openxmlformats.org/presentationml/2006/main">
  <p:tag name="TIMING" val="|33.2|17"/>
</p:tagLst>
</file>

<file path=ppt/tags/tag17.xml><?xml version="1.0" encoding="utf-8"?>
<p:tagLst xmlns:a="http://schemas.openxmlformats.org/drawingml/2006/main" xmlns:r="http://schemas.openxmlformats.org/officeDocument/2006/relationships" xmlns:p="http://schemas.openxmlformats.org/presentationml/2006/main">
  <p:tag name="TIMING" val="|33.2|17"/>
</p:tagLst>
</file>

<file path=ppt/tags/tag18.xml><?xml version="1.0" encoding="utf-8"?>
<p:tagLst xmlns:a="http://schemas.openxmlformats.org/drawingml/2006/main" xmlns:r="http://schemas.openxmlformats.org/officeDocument/2006/relationships" xmlns:p="http://schemas.openxmlformats.org/presentationml/2006/main">
  <p:tag name="TIMING" val="|33.2|17"/>
</p:tagLst>
</file>

<file path=ppt/tags/tag19.xml><?xml version="1.0" encoding="utf-8"?>
<p:tagLst xmlns:a="http://schemas.openxmlformats.org/drawingml/2006/main" xmlns:r="http://schemas.openxmlformats.org/officeDocument/2006/relationships" xmlns:p="http://schemas.openxmlformats.org/presentationml/2006/main">
  <p:tag name="TIMING" val="|33.2|17"/>
</p:tagLst>
</file>

<file path=ppt/tags/tag2.xml><?xml version="1.0" encoding="utf-8"?>
<p:tagLst xmlns:a="http://schemas.openxmlformats.org/drawingml/2006/main" xmlns:r="http://schemas.openxmlformats.org/officeDocument/2006/relationships" xmlns:p="http://schemas.openxmlformats.org/presentationml/2006/main">
  <p:tag name="TIMING" val="|33.2|17"/>
</p:tagLst>
</file>

<file path=ppt/tags/tag20.xml><?xml version="1.0" encoding="utf-8"?>
<p:tagLst xmlns:a="http://schemas.openxmlformats.org/drawingml/2006/main" xmlns:r="http://schemas.openxmlformats.org/officeDocument/2006/relationships" xmlns:p="http://schemas.openxmlformats.org/presentationml/2006/main">
  <p:tag name="TIMING" val="|33.2|17"/>
</p:tagLst>
</file>

<file path=ppt/tags/tag21.xml><?xml version="1.0" encoding="utf-8"?>
<p:tagLst xmlns:a="http://schemas.openxmlformats.org/drawingml/2006/main" xmlns:r="http://schemas.openxmlformats.org/officeDocument/2006/relationships" xmlns:p="http://schemas.openxmlformats.org/presentationml/2006/main">
  <p:tag name="TIMING" val="|33.2|17"/>
</p:tagLst>
</file>

<file path=ppt/tags/tag22.xml><?xml version="1.0" encoding="utf-8"?>
<p:tagLst xmlns:a="http://schemas.openxmlformats.org/drawingml/2006/main" xmlns:r="http://schemas.openxmlformats.org/officeDocument/2006/relationships" xmlns:p="http://schemas.openxmlformats.org/presentationml/2006/main">
  <p:tag name="TIMING" val="|33.2|17"/>
</p:tagLst>
</file>

<file path=ppt/tags/tag23.xml><?xml version="1.0" encoding="utf-8"?>
<p:tagLst xmlns:a="http://schemas.openxmlformats.org/drawingml/2006/main" xmlns:r="http://schemas.openxmlformats.org/officeDocument/2006/relationships" xmlns:p="http://schemas.openxmlformats.org/presentationml/2006/main">
  <p:tag name="TIMING" val="|33.2|17"/>
</p:tagLst>
</file>

<file path=ppt/tags/tag24.xml><?xml version="1.0" encoding="utf-8"?>
<p:tagLst xmlns:a="http://schemas.openxmlformats.org/drawingml/2006/main" xmlns:r="http://schemas.openxmlformats.org/officeDocument/2006/relationships" xmlns:p="http://schemas.openxmlformats.org/presentationml/2006/main">
  <p:tag name="TIMING" val="|33.2|17"/>
</p:tagLst>
</file>

<file path=ppt/tags/tag25.xml><?xml version="1.0" encoding="utf-8"?>
<p:tagLst xmlns:a="http://schemas.openxmlformats.org/drawingml/2006/main" xmlns:r="http://schemas.openxmlformats.org/officeDocument/2006/relationships" xmlns:p="http://schemas.openxmlformats.org/presentationml/2006/main">
  <p:tag name="TIMING" val="|33.2|17"/>
</p:tagLst>
</file>

<file path=ppt/tags/tag3.xml><?xml version="1.0" encoding="utf-8"?>
<p:tagLst xmlns:a="http://schemas.openxmlformats.org/drawingml/2006/main" xmlns:r="http://schemas.openxmlformats.org/officeDocument/2006/relationships" xmlns:p="http://schemas.openxmlformats.org/presentationml/2006/main">
  <p:tag name="TIMING" val="|33.2|17"/>
</p:tagLst>
</file>

<file path=ppt/tags/tag4.xml><?xml version="1.0" encoding="utf-8"?>
<p:tagLst xmlns:a="http://schemas.openxmlformats.org/drawingml/2006/main" xmlns:r="http://schemas.openxmlformats.org/officeDocument/2006/relationships" xmlns:p="http://schemas.openxmlformats.org/presentationml/2006/main">
  <p:tag name="TIMING" val="|33.2|17"/>
</p:tagLst>
</file>

<file path=ppt/tags/tag5.xml><?xml version="1.0" encoding="utf-8"?>
<p:tagLst xmlns:a="http://schemas.openxmlformats.org/drawingml/2006/main" xmlns:r="http://schemas.openxmlformats.org/officeDocument/2006/relationships" xmlns:p="http://schemas.openxmlformats.org/presentationml/2006/main">
  <p:tag name="TIMING" val="|33.2|17"/>
</p:tagLst>
</file>

<file path=ppt/tags/tag6.xml><?xml version="1.0" encoding="utf-8"?>
<p:tagLst xmlns:a="http://schemas.openxmlformats.org/drawingml/2006/main" xmlns:r="http://schemas.openxmlformats.org/officeDocument/2006/relationships" xmlns:p="http://schemas.openxmlformats.org/presentationml/2006/main">
  <p:tag name="TIMING" val="|33.2|17"/>
</p:tagLst>
</file>

<file path=ppt/tags/tag7.xml><?xml version="1.0" encoding="utf-8"?>
<p:tagLst xmlns:a="http://schemas.openxmlformats.org/drawingml/2006/main" xmlns:r="http://schemas.openxmlformats.org/officeDocument/2006/relationships" xmlns:p="http://schemas.openxmlformats.org/presentationml/2006/main">
  <p:tag name="TIMING" val="|33.2|17"/>
</p:tagLst>
</file>

<file path=ppt/tags/tag8.xml><?xml version="1.0" encoding="utf-8"?>
<p:tagLst xmlns:a="http://schemas.openxmlformats.org/drawingml/2006/main" xmlns:r="http://schemas.openxmlformats.org/officeDocument/2006/relationships" xmlns:p="http://schemas.openxmlformats.org/presentationml/2006/main">
  <p:tag name="TIMING" val="|33.2|17"/>
</p:tagLst>
</file>

<file path=ppt/tags/tag9.xml><?xml version="1.0" encoding="utf-8"?>
<p:tagLst xmlns:a="http://schemas.openxmlformats.org/drawingml/2006/main" xmlns:r="http://schemas.openxmlformats.org/officeDocument/2006/relationships" xmlns:p="http://schemas.openxmlformats.org/presentationml/2006/main">
  <p:tag name="TIMING" val="|33.2|17"/>
</p:tagLst>
</file>

<file path=ppt/theme/theme1.xml><?xml version="1.0" encoding="utf-8"?>
<a:theme xmlns:a="http://schemas.openxmlformats.org/drawingml/2006/main" name="TUD_2018_16zu9">
  <a:themeElements>
    <a:clrScheme name="TUD_2021-08_grün">
      <a:dk1>
        <a:srgbClr val="000000"/>
      </a:dk1>
      <a:lt1>
        <a:sysClr val="window" lastClr="FFFFFF"/>
      </a:lt1>
      <a:dk2>
        <a:srgbClr val="727277"/>
      </a:dk2>
      <a:lt2>
        <a:srgbClr val="FFFFFF"/>
      </a:lt2>
      <a:accent1>
        <a:srgbClr val="00305D"/>
      </a:accent1>
      <a:accent2>
        <a:srgbClr val="0069B4"/>
      </a:accent2>
      <a:accent3>
        <a:srgbClr val="009FE3"/>
      </a:accent3>
      <a:accent4>
        <a:srgbClr val="008244"/>
      </a:accent4>
      <a:accent5>
        <a:srgbClr val="65B32E"/>
      </a:accent5>
      <a:accent6>
        <a:srgbClr val="94C356"/>
      </a:accent6>
      <a:hlink>
        <a:srgbClr val="0069B4"/>
      </a:hlink>
      <a:folHlink>
        <a:srgbClr val="009FE3"/>
      </a:folHlink>
    </a:clrScheme>
    <a:fontScheme name="TUD_Open San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2022.06_TUD_PPT_16zu9_Vorlage.potx" id="{294745C1-E1BC-44C1-8C9D-B4CB23BDF171}" vid="{41010231-A741-4371-A565-9EF1890B6372}"/>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6275</TotalTime>
  <Words>1707</Words>
  <Application>Microsoft Office PowerPoint</Application>
  <PresentationFormat>Widescreen</PresentationFormat>
  <Paragraphs>219</Paragraphs>
  <Slides>26</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Calibri</vt:lpstr>
      <vt:lpstr>Trebuchet MS</vt:lpstr>
      <vt:lpstr>Open Sans</vt:lpstr>
      <vt:lpstr>Arial</vt:lpstr>
      <vt:lpstr>Courier New</vt:lpstr>
      <vt:lpstr>Symbol</vt:lpstr>
      <vt:lpstr>Wingdings</vt:lpstr>
      <vt:lpstr>Segoe UI</vt:lpstr>
      <vt:lpstr>TUD_2018_16zu9</vt:lpstr>
      <vt:lpstr>LLMs for Conversational Geodata Search</vt:lpstr>
      <vt:lpstr>Agenda  </vt:lpstr>
      <vt:lpstr>Automated Information Retrieval</vt:lpstr>
      <vt:lpstr>What are QA Systems?</vt:lpstr>
      <vt:lpstr>Question Answering Systems</vt:lpstr>
      <vt:lpstr>Conversational Question Answering Systems</vt:lpstr>
      <vt:lpstr>Search Targets, GeoQueries</vt:lpstr>
      <vt:lpstr>Search Target  </vt:lpstr>
      <vt:lpstr>Search target for our scenario: document  </vt:lpstr>
      <vt:lpstr>GeoQuery</vt:lpstr>
      <vt:lpstr>GeoQuery</vt:lpstr>
      <vt:lpstr>GeoQuery</vt:lpstr>
      <vt:lpstr>GeoQuery Interpretation</vt:lpstr>
      <vt:lpstr>Retrieval-Augmented Generation</vt:lpstr>
      <vt:lpstr>Retrieval-Augmented Generation </vt:lpstr>
      <vt:lpstr>Retrieval-Augmented Generation</vt:lpstr>
      <vt:lpstr>RAG: Indexing and Storage</vt:lpstr>
      <vt:lpstr>RAG: Retrieval and Generation</vt:lpstr>
      <vt:lpstr>RAG: All steps at once</vt:lpstr>
      <vt:lpstr>Examples of RAG Architectures</vt:lpstr>
      <vt:lpstr>Our scenario: from search target to embedding  </vt:lpstr>
      <vt:lpstr>Embedding model for vector creation</vt:lpstr>
      <vt:lpstr>Examples of RAG Architectures</vt:lpstr>
      <vt:lpstr>Examples of RAG Architectures</vt:lpstr>
      <vt:lpstr>Examples of RAG Architectures</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Präsentationsvorlagen</dc:title>
  <dc:subject>Präsentationsvorlage</dc:subject>
  <dc:creator>cd@tu-dresden.de</dc:creator>
  <cp:lastModifiedBy>Auriol Degbelo</cp:lastModifiedBy>
  <cp:revision>934</cp:revision>
  <dcterms:created xsi:type="dcterms:W3CDTF">2021-12-16T17:30:27Z</dcterms:created>
  <dcterms:modified xsi:type="dcterms:W3CDTF">2025-06-09T17:24:19Z</dcterms:modified>
</cp:coreProperties>
</file>